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3.xml" ContentType="application/vnd.openxmlformats-officedocument.presentationml.notesSlide+xml"/>
  <Override PartName="/ppt/tags/tag4.xml" ContentType="application/vnd.openxmlformats-officedocument.presentationml.tags+xml"/>
  <Override PartName="/ppt/notesSlides/notesSlide24.xml" ContentType="application/vnd.openxmlformats-officedocument.presentationml.notesSlide+xml"/>
  <Override PartName="/ppt/tags/tag5.xml" ContentType="application/vnd.openxmlformats-officedocument.presentationml.tags+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sldIdLst>
    <p:sldId id="256" r:id="rId2"/>
    <p:sldId id="264" r:id="rId3"/>
    <p:sldId id="259" r:id="rId4"/>
    <p:sldId id="260" r:id="rId5"/>
    <p:sldId id="262" r:id="rId6"/>
    <p:sldId id="261" r:id="rId7"/>
    <p:sldId id="263" r:id="rId8"/>
    <p:sldId id="265" r:id="rId9"/>
    <p:sldId id="266" r:id="rId10"/>
    <p:sldId id="267" r:id="rId11"/>
    <p:sldId id="268" r:id="rId12"/>
    <p:sldId id="273" r:id="rId13"/>
    <p:sldId id="269" r:id="rId14"/>
    <p:sldId id="271" r:id="rId15"/>
    <p:sldId id="272" r:id="rId16"/>
    <p:sldId id="275" r:id="rId17"/>
    <p:sldId id="301" r:id="rId18"/>
    <p:sldId id="300" r:id="rId19"/>
    <p:sldId id="302" r:id="rId20"/>
    <p:sldId id="305" r:id="rId21"/>
    <p:sldId id="308" r:id="rId22"/>
    <p:sldId id="304" r:id="rId23"/>
    <p:sldId id="306" r:id="rId24"/>
    <p:sldId id="307" r:id="rId25"/>
    <p:sldId id="311" r:id="rId26"/>
    <p:sldId id="312" r:id="rId27"/>
    <p:sldId id="313" r:id="rId28"/>
    <p:sldId id="317" r:id="rId29"/>
    <p:sldId id="319" r:id="rId30"/>
    <p:sldId id="332" r:id="rId31"/>
    <p:sldId id="320" r:id="rId32"/>
    <p:sldId id="322" r:id="rId33"/>
    <p:sldId id="321" r:id="rId34"/>
    <p:sldId id="323" r:id="rId35"/>
    <p:sldId id="325" r:id="rId36"/>
    <p:sldId id="324" r:id="rId37"/>
    <p:sldId id="326" r:id="rId38"/>
    <p:sldId id="331" r:id="rId39"/>
    <p:sldId id="314" r:id="rId40"/>
    <p:sldId id="315" r:id="rId41"/>
    <p:sldId id="318" r:id="rId42"/>
    <p:sldId id="274" r:id="rId43"/>
    <p:sldId id="309" r:id="rId44"/>
    <p:sldId id="299" r:id="rId45"/>
    <p:sldId id="333" r:id="rId46"/>
    <p:sldId id="334" r:id="rId47"/>
    <p:sldId id="335" r:id="rId48"/>
    <p:sldId id="336" r:id="rId49"/>
    <p:sldId id="276" r:id="rId50"/>
    <p:sldId id="277" r:id="rId51"/>
    <p:sldId id="278" r:id="rId52"/>
    <p:sldId id="284" r:id="rId53"/>
    <p:sldId id="279" r:id="rId54"/>
    <p:sldId id="280" r:id="rId55"/>
    <p:sldId id="281" r:id="rId56"/>
    <p:sldId id="282" r:id="rId57"/>
    <p:sldId id="283" r:id="rId58"/>
    <p:sldId id="286" r:id="rId59"/>
    <p:sldId id="285" r:id="rId60"/>
    <p:sldId id="287" r:id="rId61"/>
    <p:sldId id="288" r:id="rId62"/>
    <p:sldId id="289" r:id="rId63"/>
    <p:sldId id="290" r:id="rId64"/>
    <p:sldId id="291" r:id="rId65"/>
    <p:sldId id="292" r:id="rId66"/>
    <p:sldId id="293" r:id="rId67"/>
    <p:sldId id="294" r:id="rId68"/>
    <p:sldId id="295" r:id="rId69"/>
    <p:sldId id="296" r:id="rId70"/>
    <p:sldId id="297" r:id="rId71"/>
    <p:sldId id="298" r:id="rId72"/>
    <p:sldId id="327" r:id="rId73"/>
    <p:sldId id="328" r:id="rId74"/>
    <p:sldId id="329" r:id="rId75"/>
    <p:sldId id="330"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0" autoAdjust="0"/>
    <p:restoredTop sz="89651" autoAdjust="0"/>
  </p:normalViewPr>
  <p:slideViewPr>
    <p:cSldViewPr snapToGrid="0">
      <p:cViewPr varScale="1">
        <p:scale>
          <a:sx n="103" d="100"/>
          <a:sy n="103" d="100"/>
        </p:scale>
        <p:origin x="94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AD611A-3648-43D2-AF34-990B19B318A1}" type="datetimeFigureOut">
              <a:rPr lang="en-US" smtClean="0"/>
              <a:t>3/15/2022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030A32-395D-4E5E-938F-2E7E32DEAC6B}" type="slidenum">
              <a:rPr lang="en-US" smtClean="0"/>
              <a:t>‹#›</a:t>
            </a:fld>
            <a:endParaRPr lang="en-US"/>
          </a:p>
        </p:txBody>
      </p:sp>
    </p:spTree>
    <p:extLst>
      <p:ext uri="{BB962C8B-B14F-4D97-AF65-F5344CB8AC3E}">
        <p14:creationId xmlns:p14="http://schemas.microsoft.com/office/powerpoint/2010/main" val="785004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5030A32-395D-4E5E-938F-2E7E32DEAC6B}" type="slidenum">
              <a:rPr lang="en-US" smtClean="0"/>
              <a:t>1</a:t>
            </a:fld>
            <a:endParaRPr lang="en-US"/>
          </a:p>
        </p:txBody>
      </p:sp>
    </p:spTree>
    <p:extLst>
      <p:ext uri="{BB962C8B-B14F-4D97-AF65-F5344CB8AC3E}">
        <p14:creationId xmlns:p14="http://schemas.microsoft.com/office/powerpoint/2010/main" val="4057607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5030A32-395D-4E5E-938F-2E7E32DEAC6B}" type="slidenum">
              <a:rPr lang="en-US" smtClean="0"/>
              <a:t>59</a:t>
            </a:fld>
            <a:endParaRPr lang="en-US"/>
          </a:p>
        </p:txBody>
      </p:sp>
    </p:spTree>
    <p:extLst>
      <p:ext uri="{BB962C8B-B14F-4D97-AF65-F5344CB8AC3E}">
        <p14:creationId xmlns:p14="http://schemas.microsoft.com/office/powerpoint/2010/main" val="4178934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5030A32-395D-4E5E-938F-2E7E32DEAC6B}" type="slidenum">
              <a:rPr lang="en-US" smtClean="0"/>
              <a:t>60</a:t>
            </a:fld>
            <a:endParaRPr lang="en-US"/>
          </a:p>
        </p:txBody>
      </p:sp>
    </p:spTree>
    <p:extLst>
      <p:ext uri="{BB962C8B-B14F-4D97-AF65-F5344CB8AC3E}">
        <p14:creationId xmlns:p14="http://schemas.microsoft.com/office/powerpoint/2010/main" val="40905252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5030A32-395D-4E5E-938F-2E7E32DEAC6B}" type="slidenum">
              <a:rPr lang="en-US" smtClean="0"/>
              <a:t>61</a:t>
            </a:fld>
            <a:endParaRPr lang="en-US"/>
          </a:p>
        </p:txBody>
      </p:sp>
    </p:spTree>
    <p:extLst>
      <p:ext uri="{BB962C8B-B14F-4D97-AF65-F5344CB8AC3E}">
        <p14:creationId xmlns:p14="http://schemas.microsoft.com/office/powerpoint/2010/main" val="24610165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5030A32-395D-4E5E-938F-2E7E32DEAC6B}" type="slidenum">
              <a:rPr lang="en-US" smtClean="0"/>
              <a:t>62</a:t>
            </a:fld>
            <a:endParaRPr lang="en-US"/>
          </a:p>
        </p:txBody>
      </p:sp>
    </p:spTree>
    <p:extLst>
      <p:ext uri="{BB962C8B-B14F-4D97-AF65-F5344CB8AC3E}">
        <p14:creationId xmlns:p14="http://schemas.microsoft.com/office/powerpoint/2010/main" val="14180850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5030A32-395D-4E5E-938F-2E7E32DEAC6B}" type="slidenum">
              <a:rPr lang="en-US" smtClean="0"/>
              <a:t>63</a:t>
            </a:fld>
            <a:endParaRPr lang="en-US"/>
          </a:p>
        </p:txBody>
      </p:sp>
    </p:spTree>
    <p:extLst>
      <p:ext uri="{BB962C8B-B14F-4D97-AF65-F5344CB8AC3E}">
        <p14:creationId xmlns:p14="http://schemas.microsoft.com/office/powerpoint/2010/main" val="39484383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5030A32-395D-4E5E-938F-2E7E32DEAC6B}" type="slidenum">
              <a:rPr lang="en-US" smtClean="0"/>
              <a:t>64</a:t>
            </a:fld>
            <a:endParaRPr lang="en-US"/>
          </a:p>
        </p:txBody>
      </p:sp>
    </p:spTree>
    <p:extLst>
      <p:ext uri="{BB962C8B-B14F-4D97-AF65-F5344CB8AC3E}">
        <p14:creationId xmlns:p14="http://schemas.microsoft.com/office/powerpoint/2010/main" val="24343474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5030A32-395D-4E5E-938F-2E7E32DEAC6B}" type="slidenum">
              <a:rPr lang="en-US" smtClean="0"/>
              <a:t>65</a:t>
            </a:fld>
            <a:endParaRPr lang="en-US"/>
          </a:p>
        </p:txBody>
      </p:sp>
    </p:spTree>
    <p:extLst>
      <p:ext uri="{BB962C8B-B14F-4D97-AF65-F5344CB8AC3E}">
        <p14:creationId xmlns:p14="http://schemas.microsoft.com/office/powerpoint/2010/main" val="10966259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5030A32-395D-4E5E-938F-2E7E32DEAC6B}" type="slidenum">
              <a:rPr lang="en-US" smtClean="0"/>
              <a:t>66</a:t>
            </a:fld>
            <a:endParaRPr lang="en-US"/>
          </a:p>
        </p:txBody>
      </p:sp>
    </p:spTree>
    <p:extLst>
      <p:ext uri="{BB962C8B-B14F-4D97-AF65-F5344CB8AC3E}">
        <p14:creationId xmlns:p14="http://schemas.microsoft.com/office/powerpoint/2010/main" val="1121145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5030A32-395D-4E5E-938F-2E7E32DEAC6B}" type="slidenum">
              <a:rPr lang="en-US" smtClean="0"/>
              <a:t>67</a:t>
            </a:fld>
            <a:endParaRPr lang="en-US"/>
          </a:p>
        </p:txBody>
      </p:sp>
    </p:spTree>
    <p:extLst>
      <p:ext uri="{BB962C8B-B14F-4D97-AF65-F5344CB8AC3E}">
        <p14:creationId xmlns:p14="http://schemas.microsoft.com/office/powerpoint/2010/main" val="18748660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5030A32-395D-4E5E-938F-2E7E32DEAC6B}" type="slidenum">
              <a:rPr lang="en-US" smtClean="0"/>
              <a:t>68</a:t>
            </a:fld>
            <a:endParaRPr lang="en-US"/>
          </a:p>
        </p:txBody>
      </p:sp>
    </p:spTree>
    <p:extLst>
      <p:ext uri="{BB962C8B-B14F-4D97-AF65-F5344CB8AC3E}">
        <p14:creationId xmlns:p14="http://schemas.microsoft.com/office/powerpoint/2010/main" val="2594486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030A32-395D-4E5E-938F-2E7E32DEAC6B}" type="slidenum">
              <a:rPr lang="en-US" smtClean="0"/>
              <a:t>4</a:t>
            </a:fld>
            <a:endParaRPr lang="en-US"/>
          </a:p>
        </p:txBody>
      </p:sp>
    </p:spTree>
    <p:extLst>
      <p:ext uri="{BB962C8B-B14F-4D97-AF65-F5344CB8AC3E}">
        <p14:creationId xmlns:p14="http://schemas.microsoft.com/office/powerpoint/2010/main" val="11383641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5030A32-395D-4E5E-938F-2E7E32DEAC6B}" type="slidenum">
              <a:rPr lang="en-US" smtClean="0"/>
              <a:t>69</a:t>
            </a:fld>
            <a:endParaRPr lang="en-US"/>
          </a:p>
        </p:txBody>
      </p:sp>
    </p:spTree>
    <p:extLst>
      <p:ext uri="{BB962C8B-B14F-4D97-AF65-F5344CB8AC3E}">
        <p14:creationId xmlns:p14="http://schemas.microsoft.com/office/powerpoint/2010/main" val="2353124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5030A32-395D-4E5E-938F-2E7E32DEAC6B}" type="slidenum">
              <a:rPr lang="en-US" smtClean="0"/>
              <a:t>70</a:t>
            </a:fld>
            <a:endParaRPr lang="en-US"/>
          </a:p>
        </p:txBody>
      </p:sp>
    </p:spTree>
    <p:extLst>
      <p:ext uri="{BB962C8B-B14F-4D97-AF65-F5344CB8AC3E}">
        <p14:creationId xmlns:p14="http://schemas.microsoft.com/office/powerpoint/2010/main" val="6329805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5030A32-395D-4E5E-938F-2E7E32DEAC6B}" type="slidenum">
              <a:rPr lang="en-US" smtClean="0"/>
              <a:t>71</a:t>
            </a:fld>
            <a:endParaRPr lang="en-US"/>
          </a:p>
        </p:txBody>
      </p:sp>
    </p:spTree>
    <p:extLst>
      <p:ext uri="{BB962C8B-B14F-4D97-AF65-F5344CB8AC3E}">
        <p14:creationId xmlns:p14="http://schemas.microsoft.com/office/powerpoint/2010/main" val="1433043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Bosch Office Sans" pitchFamily="2" charset="0"/>
              </a:defRPr>
            </a:lvl1pPr>
            <a:lvl2pPr marL="742950" indent="-285750">
              <a:spcBef>
                <a:spcPct val="30000"/>
              </a:spcBef>
              <a:defRPr sz="1200">
                <a:solidFill>
                  <a:schemeClr val="tx1"/>
                </a:solidFill>
                <a:latin typeface="Bosch Office Sans" pitchFamily="2" charset="0"/>
              </a:defRPr>
            </a:lvl2pPr>
            <a:lvl3pPr marL="1143000" indent="-228600">
              <a:spcBef>
                <a:spcPct val="30000"/>
              </a:spcBef>
              <a:defRPr sz="1200">
                <a:solidFill>
                  <a:schemeClr val="tx1"/>
                </a:solidFill>
                <a:latin typeface="Bosch Office Sans" pitchFamily="2" charset="0"/>
              </a:defRPr>
            </a:lvl3pPr>
            <a:lvl4pPr marL="1600200" indent="-228600">
              <a:spcBef>
                <a:spcPct val="30000"/>
              </a:spcBef>
              <a:defRPr sz="1200">
                <a:solidFill>
                  <a:schemeClr val="tx1"/>
                </a:solidFill>
                <a:latin typeface="Bosch Office Sans" pitchFamily="2" charset="0"/>
              </a:defRPr>
            </a:lvl4pPr>
            <a:lvl5pPr marL="2057400" indent="-228600">
              <a:spcBef>
                <a:spcPct val="30000"/>
              </a:spcBef>
              <a:defRPr sz="1200">
                <a:solidFill>
                  <a:schemeClr val="tx1"/>
                </a:solidFill>
                <a:latin typeface="Bosch Office Sans" pitchFamily="2" charset="0"/>
              </a:defRPr>
            </a:lvl5pPr>
            <a:lvl6pPr marL="2514600" indent="-228600" eaLnBrk="0" fontAlgn="base" hangingPunct="0">
              <a:spcBef>
                <a:spcPct val="30000"/>
              </a:spcBef>
              <a:spcAft>
                <a:spcPct val="0"/>
              </a:spcAft>
              <a:defRPr sz="1200">
                <a:solidFill>
                  <a:schemeClr val="tx1"/>
                </a:solidFill>
                <a:latin typeface="Bosch Office Sans" pitchFamily="2" charset="0"/>
              </a:defRPr>
            </a:lvl6pPr>
            <a:lvl7pPr marL="2971800" indent="-228600" eaLnBrk="0" fontAlgn="base" hangingPunct="0">
              <a:spcBef>
                <a:spcPct val="30000"/>
              </a:spcBef>
              <a:spcAft>
                <a:spcPct val="0"/>
              </a:spcAft>
              <a:defRPr sz="1200">
                <a:solidFill>
                  <a:schemeClr val="tx1"/>
                </a:solidFill>
                <a:latin typeface="Bosch Office Sans" pitchFamily="2" charset="0"/>
              </a:defRPr>
            </a:lvl7pPr>
            <a:lvl8pPr marL="3429000" indent="-228600" eaLnBrk="0" fontAlgn="base" hangingPunct="0">
              <a:spcBef>
                <a:spcPct val="30000"/>
              </a:spcBef>
              <a:spcAft>
                <a:spcPct val="0"/>
              </a:spcAft>
              <a:defRPr sz="1200">
                <a:solidFill>
                  <a:schemeClr val="tx1"/>
                </a:solidFill>
                <a:latin typeface="Bosch Office Sans" pitchFamily="2" charset="0"/>
              </a:defRPr>
            </a:lvl8pPr>
            <a:lvl9pPr marL="3886200" indent="-228600" eaLnBrk="0" fontAlgn="base" hangingPunct="0">
              <a:spcBef>
                <a:spcPct val="30000"/>
              </a:spcBef>
              <a:spcAft>
                <a:spcPct val="0"/>
              </a:spcAft>
              <a:defRPr sz="1200">
                <a:solidFill>
                  <a:schemeClr val="tx1"/>
                </a:solidFill>
                <a:latin typeface="Bosch Office Sans" pitchFamily="2" charset="0"/>
              </a:defRPr>
            </a:lvl9pPr>
          </a:lstStyle>
          <a:p>
            <a:pPr>
              <a:spcBef>
                <a:spcPct val="0"/>
              </a:spcBef>
            </a:pPr>
            <a:fld id="{E363EFC1-5494-43B4-A4A2-320062501532}" type="slidenum">
              <a:rPr lang="de-DE" altLang="en-US" smtClean="0"/>
              <a:pPr>
                <a:spcBef>
                  <a:spcPct val="0"/>
                </a:spcBef>
              </a:pPr>
              <a:t>73</a:t>
            </a:fld>
            <a:endParaRPr lang="de-DE" altLang="en-US"/>
          </a:p>
        </p:txBody>
      </p:sp>
      <p:sp>
        <p:nvSpPr>
          <p:cNvPr id="19459" name="Rectangle 2"/>
          <p:cNvSpPr>
            <a:spLocks noGrp="1" noRot="1" noChangeAspect="1" noChangeArrowheads="1" noTextEdit="1"/>
          </p:cNvSpPr>
          <p:nvPr>
            <p:ph type="sldImg"/>
          </p:nvPr>
        </p:nvSpPr>
        <p:spPr>
          <a:xfrm>
            <a:off x="384175" y="685800"/>
            <a:ext cx="6091238" cy="3427413"/>
          </a:xfrm>
          <a:ln/>
        </p:spPr>
      </p:sp>
      <p:sp>
        <p:nvSpPr>
          <p:cNvPr id="19460" name="Rectangle 3"/>
          <p:cNvSpPr>
            <a:spLocks noGrp="1" noChangeArrowheads="1"/>
          </p:cNvSpPr>
          <p:nvPr>
            <p:ph type="body" idx="1"/>
          </p:nvPr>
        </p:nvSpPr>
        <p:spPr>
          <a:xfrm>
            <a:off x="912813" y="4341813"/>
            <a:ext cx="5032375"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0" tIns="45775" rIns="91550" bIns="45775"/>
          <a:lstStyle/>
          <a:p>
            <a:endParaRPr lang="en-US" altLang="en-US">
              <a:latin typeface="Bosch Office Sans" pitchFamily="2" charset="0"/>
            </a:endParaRPr>
          </a:p>
        </p:txBody>
      </p:sp>
    </p:spTree>
    <p:extLst>
      <p:ext uri="{BB962C8B-B14F-4D97-AF65-F5344CB8AC3E}">
        <p14:creationId xmlns:p14="http://schemas.microsoft.com/office/powerpoint/2010/main" val="30550127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Bosch Office Sans" pitchFamily="2" charset="0"/>
              </a:defRPr>
            </a:lvl1pPr>
            <a:lvl2pPr marL="742950" indent="-285750">
              <a:spcBef>
                <a:spcPct val="30000"/>
              </a:spcBef>
              <a:defRPr sz="1200">
                <a:solidFill>
                  <a:schemeClr val="tx1"/>
                </a:solidFill>
                <a:latin typeface="Bosch Office Sans" pitchFamily="2" charset="0"/>
              </a:defRPr>
            </a:lvl2pPr>
            <a:lvl3pPr marL="1143000" indent="-228600">
              <a:spcBef>
                <a:spcPct val="30000"/>
              </a:spcBef>
              <a:defRPr sz="1200">
                <a:solidFill>
                  <a:schemeClr val="tx1"/>
                </a:solidFill>
                <a:latin typeface="Bosch Office Sans" pitchFamily="2" charset="0"/>
              </a:defRPr>
            </a:lvl3pPr>
            <a:lvl4pPr marL="1600200" indent="-228600">
              <a:spcBef>
                <a:spcPct val="30000"/>
              </a:spcBef>
              <a:defRPr sz="1200">
                <a:solidFill>
                  <a:schemeClr val="tx1"/>
                </a:solidFill>
                <a:latin typeface="Bosch Office Sans" pitchFamily="2" charset="0"/>
              </a:defRPr>
            </a:lvl4pPr>
            <a:lvl5pPr marL="2057400" indent="-228600">
              <a:spcBef>
                <a:spcPct val="30000"/>
              </a:spcBef>
              <a:defRPr sz="1200">
                <a:solidFill>
                  <a:schemeClr val="tx1"/>
                </a:solidFill>
                <a:latin typeface="Bosch Office Sans" pitchFamily="2" charset="0"/>
              </a:defRPr>
            </a:lvl5pPr>
            <a:lvl6pPr marL="2514600" indent="-228600" eaLnBrk="0" fontAlgn="base" hangingPunct="0">
              <a:spcBef>
                <a:spcPct val="30000"/>
              </a:spcBef>
              <a:spcAft>
                <a:spcPct val="0"/>
              </a:spcAft>
              <a:defRPr sz="1200">
                <a:solidFill>
                  <a:schemeClr val="tx1"/>
                </a:solidFill>
                <a:latin typeface="Bosch Office Sans" pitchFamily="2" charset="0"/>
              </a:defRPr>
            </a:lvl6pPr>
            <a:lvl7pPr marL="2971800" indent="-228600" eaLnBrk="0" fontAlgn="base" hangingPunct="0">
              <a:spcBef>
                <a:spcPct val="30000"/>
              </a:spcBef>
              <a:spcAft>
                <a:spcPct val="0"/>
              </a:spcAft>
              <a:defRPr sz="1200">
                <a:solidFill>
                  <a:schemeClr val="tx1"/>
                </a:solidFill>
                <a:latin typeface="Bosch Office Sans" pitchFamily="2" charset="0"/>
              </a:defRPr>
            </a:lvl7pPr>
            <a:lvl8pPr marL="3429000" indent="-228600" eaLnBrk="0" fontAlgn="base" hangingPunct="0">
              <a:spcBef>
                <a:spcPct val="30000"/>
              </a:spcBef>
              <a:spcAft>
                <a:spcPct val="0"/>
              </a:spcAft>
              <a:defRPr sz="1200">
                <a:solidFill>
                  <a:schemeClr val="tx1"/>
                </a:solidFill>
                <a:latin typeface="Bosch Office Sans" pitchFamily="2" charset="0"/>
              </a:defRPr>
            </a:lvl8pPr>
            <a:lvl9pPr marL="3886200" indent="-228600" eaLnBrk="0" fontAlgn="base" hangingPunct="0">
              <a:spcBef>
                <a:spcPct val="30000"/>
              </a:spcBef>
              <a:spcAft>
                <a:spcPct val="0"/>
              </a:spcAft>
              <a:defRPr sz="1200">
                <a:solidFill>
                  <a:schemeClr val="tx1"/>
                </a:solidFill>
                <a:latin typeface="Bosch Office Sans" pitchFamily="2" charset="0"/>
              </a:defRPr>
            </a:lvl9pPr>
          </a:lstStyle>
          <a:p>
            <a:pPr>
              <a:spcBef>
                <a:spcPct val="0"/>
              </a:spcBef>
            </a:pPr>
            <a:fld id="{FA83ED19-6D4B-48B8-B09D-F579FC090D99}" type="slidenum">
              <a:rPr lang="de-DE" altLang="en-US" smtClean="0"/>
              <a:pPr>
                <a:spcBef>
                  <a:spcPct val="0"/>
                </a:spcBef>
              </a:pPr>
              <a:t>74</a:t>
            </a:fld>
            <a:endParaRPr lang="de-DE" altLang="en-US"/>
          </a:p>
        </p:txBody>
      </p:sp>
      <p:sp>
        <p:nvSpPr>
          <p:cNvPr id="21507" name="Rectangle 2"/>
          <p:cNvSpPr>
            <a:spLocks noGrp="1" noRot="1" noChangeAspect="1" noChangeArrowheads="1" noTextEdit="1"/>
          </p:cNvSpPr>
          <p:nvPr>
            <p:ph type="sldImg"/>
          </p:nvPr>
        </p:nvSpPr>
        <p:spPr>
          <a:xfrm>
            <a:off x="384175" y="685800"/>
            <a:ext cx="6091238" cy="3427413"/>
          </a:xfrm>
          <a:ln/>
        </p:spPr>
      </p:sp>
      <p:sp>
        <p:nvSpPr>
          <p:cNvPr id="21508" name="Rectangle 3"/>
          <p:cNvSpPr>
            <a:spLocks noGrp="1" noChangeArrowheads="1"/>
          </p:cNvSpPr>
          <p:nvPr>
            <p:ph type="body" idx="1"/>
          </p:nvPr>
        </p:nvSpPr>
        <p:spPr>
          <a:xfrm>
            <a:off x="912813" y="4341813"/>
            <a:ext cx="5032375"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0" tIns="45775" rIns="91550" bIns="45775"/>
          <a:lstStyle/>
          <a:p>
            <a:endParaRPr lang="en-US" altLang="en-US">
              <a:latin typeface="Bosch Office Sans" pitchFamily="2" charset="0"/>
            </a:endParaRPr>
          </a:p>
        </p:txBody>
      </p:sp>
    </p:spTree>
    <p:extLst>
      <p:ext uri="{BB962C8B-B14F-4D97-AF65-F5344CB8AC3E}">
        <p14:creationId xmlns:p14="http://schemas.microsoft.com/office/powerpoint/2010/main" val="7530352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Bosch Office Sans" pitchFamily="2" charset="0"/>
              </a:defRPr>
            </a:lvl1pPr>
            <a:lvl2pPr marL="742950" indent="-285750">
              <a:spcBef>
                <a:spcPct val="30000"/>
              </a:spcBef>
              <a:defRPr sz="1200">
                <a:solidFill>
                  <a:schemeClr val="tx1"/>
                </a:solidFill>
                <a:latin typeface="Bosch Office Sans" pitchFamily="2" charset="0"/>
              </a:defRPr>
            </a:lvl2pPr>
            <a:lvl3pPr marL="1143000" indent="-228600">
              <a:spcBef>
                <a:spcPct val="30000"/>
              </a:spcBef>
              <a:defRPr sz="1200">
                <a:solidFill>
                  <a:schemeClr val="tx1"/>
                </a:solidFill>
                <a:latin typeface="Bosch Office Sans" pitchFamily="2" charset="0"/>
              </a:defRPr>
            </a:lvl3pPr>
            <a:lvl4pPr marL="1600200" indent="-228600">
              <a:spcBef>
                <a:spcPct val="30000"/>
              </a:spcBef>
              <a:defRPr sz="1200">
                <a:solidFill>
                  <a:schemeClr val="tx1"/>
                </a:solidFill>
                <a:latin typeface="Bosch Office Sans" pitchFamily="2" charset="0"/>
              </a:defRPr>
            </a:lvl4pPr>
            <a:lvl5pPr marL="2057400" indent="-228600">
              <a:spcBef>
                <a:spcPct val="30000"/>
              </a:spcBef>
              <a:defRPr sz="1200">
                <a:solidFill>
                  <a:schemeClr val="tx1"/>
                </a:solidFill>
                <a:latin typeface="Bosch Office Sans" pitchFamily="2" charset="0"/>
              </a:defRPr>
            </a:lvl5pPr>
            <a:lvl6pPr marL="2514600" indent="-228600" eaLnBrk="0" fontAlgn="base" hangingPunct="0">
              <a:spcBef>
                <a:spcPct val="30000"/>
              </a:spcBef>
              <a:spcAft>
                <a:spcPct val="0"/>
              </a:spcAft>
              <a:defRPr sz="1200">
                <a:solidFill>
                  <a:schemeClr val="tx1"/>
                </a:solidFill>
                <a:latin typeface="Bosch Office Sans" pitchFamily="2" charset="0"/>
              </a:defRPr>
            </a:lvl6pPr>
            <a:lvl7pPr marL="2971800" indent="-228600" eaLnBrk="0" fontAlgn="base" hangingPunct="0">
              <a:spcBef>
                <a:spcPct val="30000"/>
              </a:spcBef>
              <a:spcAft>
                <a:spcPct val="0"/>
              </a:spcAft>
              <a:defRPr sz="1200">
                <a:solidFill>
                  <a:schemeClr val="tx1"/>
                </a:solidFill>
                <a:latin typeface="Bosch Office Sans" pitchFamily="2" charset="0"/>
              </a:defRPr>
            </a:lvl7pPr>
            <a:lvl8pPr marL="3429000" indent="-228600" eaLnBrk="0" fontAlgn="base" hangingPunct="0">
              <a:spcBef>
                <a:spcPct val="30000"/>
              </a:spcBef>
              <a:spcAft>
                <a:spcPct val="0"/>
              </a:spcAft>
              <a:defRPr sz="1200">
                <a:solidFill>
                  <a:schemeClr val="tx1"/>
                </a:solidFill>
                <a:latin typeface="Bosch Office Sans" pitchFamily="2" charset="0"/>
              </a:defRPr>
            </a:lvl8pPr>
            <a:lvl9pPr marL="3886200" indent="-228600" eaLnBrk="0" fontAlgn="base" hangingPunct="0">
              <a:spcBef>
                <a:spcPct val="30000"/>
              </a:spcBef>
              <a:spcAft>
                <a:spcPct val="0"/>
              </a:spcAft>
              <a:defRPr sz="1200">
                <a:solidFill>
                  <a:schemeClr val="tx1"/>
                </a:solidFill>
                <a:latin typeface="Bosch Office Sans" pitchFamily="2" charset="0"/>
              </a:defRPr>
            </a:lvl9pPr>
          </a:lstStyle>
          <a:p>
            <a:pPr>
              <a:spcBef>
                <a:spcPct val="0"/>
              </a:spcBef>
            </a:pPr>
            <a:fld id="{CACB537F-3011-4523-84EC-164B0D805A1C}" type="slidenum">
              <a:rPr lang="de-DE" altLang="en-US" smtClean="0"/>
              <a:pPr>
                <a:spcBef>
                  <a:spcPct val="0"/>
                </a:spcBef>
              </a:pPr>
              <a:t>75</a:t>
            </a:fld>
            <a:endParaRPr lang="de-DE" altLang="en-US"/>
          </a:p>
        </p:txBody>
      </p:sp>
      <p:sp>
        <p:nvSpPr>
          <p:cNvPr id="23555" name="Rectangle 2"/>
          <p:cNvSpPr>
            <a:spLocks noGrp="1" noRot="1" noChangeAspect="1" noChangeArrowheads="1" noTextEdit="1"/>
          </p:cNvSpPr>
          <p:nvPr>
            <p:ph type="sldImg"/>
          </p:nvPr>
        </p:nvSpPr>
        <p:spPr>
          <a:xfrm>
            <a:off x="384175" y="685800"/>
            <a:ext cx="6091238" cy="3427413"/>
          </a:xfrm>
          <a:ln/>
        </p:spPr>
      </p:sp>
      <p:sp>
        <p:nvSpPr>
          <p:cNvPr id="23556" name="Rectangle 3"/>
          <p:cNvSpPr>
            <a:spLocks noGrp="1" noChangeArrowheads="1"/>
          </p:cNvSpPr>
          <p:nvPr>
            <p:ph type="body" idx="1"/>
          </p:nvPr>
        </p:nvSpPr>
        <p:spPr>
          <a:xfrm>
            <a:off x="912813" y="4341813"/>
            <a:ext cx="5032375"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0" tIns="45775" rIns="91550" bIns="45775"/>
          <a:lstStyle/>
          <a:p>
            <a:endParaRPr lang="en-US" altLang="en-US">
              <a:latin typeface="Bosch Office Sans" pitchFamily="2" charset="0"/>
            </a:endParaRPr>
          </a:p>
        </p:txBody>
      </p:sp>
    </p:spTree>
    <p:extLst>
      <p:ext uri="{BB962C8B-B14F-4D97-AF65-F5344CB8AC3E}">
        <p14:creationId xmlns:p14="http://schemas.microsoft.com/office/powerpoint/2010/main" val="2288648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5030A32-395D-4E5E-938F-2E7E32DEAC6B}" type="slidenum">
              <a:rPr lang="en-US" smtClean="0"/>
              <a:t>7</a:t>
            </a:fld>
            <a:endParaRPr lang="en-US"/>
          </a:p>
        </p:txBody>
      </p:sp>
    </p:spTree>
    <p:extLst>
      <p:ext uri="{BB962C8B-B14F-4D97-AF65-F5344CB8AC3E}">
        <p14:creationId xmlns:p14="http://schemas.microsoft.com/office/powerpoint/2010/main" val="1324632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030A32-395D-4E5E-938F-2E7E32DEAC6B}" type="slidenum">
              <a:rPr lang="en-US" smtClean="0"/>
              <a:t>14</a:t>
            </a:fld>
            <a:endParaRPr lang="en-US"/>
          </a:p>
        </p:txBody>
      </p:sp>
    </p:spTree>
    <p:extLst>
      <p:ext uri="{BB962C8B-B14F-4D97-AF65-F5344CB8AC3E}">
        <p14:creationId xmlns:p14="http://schemas.microsoft.com/office/powerpoint/2010/main" val="895828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5030A32-395D-4E5E-938F-2E7E32DEAC6B}" type="slidenum">
              <a:rPr lang="en-US" smtClean="0"/>
              <a:t>45</a:t>
            </a:fld>
            <a:endParaRPr lang="en-US"/>
          </a:p>
        </p:txBody>
      </p:sp>
    </p:spTree>
    <p:extLst>
      <p:ext uri="{BB962C8B-B14F-4D97-AF65-F5344CB8AC3E}">
        <p14:creationId xmlns:p14="http://schemas.microsoft.com/office/powerpoint/2010/main" val="1655265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5030A32-395D-4E5E-938F-2E7E32DEAC6B}" type="slidenum">
              <a:rPr lang="en-US" smtClean="0"/>
              <a:t>55</a:t>
            </a:fld>
            <a:endParaRPr lang="en-US"/>
          </a:p>
        </p:txBody>
      </p:sp>
    </p:spTree>
    <p:extLst>
      <p:ext uri="{BB962C8B-B14F-4D97-AF65-F5344CB8AC3E}">
        <p14:creationId xmlns:p14="http://schemas.microsoft.com/office/powerpoint/2010/main" val="135982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5030A32-395D-4E5E-938F-2E7E32DEAC6B}" type="slidenum">
              <a:rPr lang="en-US" smtClean="0"/>
              <a:t>56</a:t>
            </a:fld>
            <a:endParaRPr lang="en-US"/>
          </a:p>
        </p:txBody>
      </p:sp>
    </p:spTree>
    <p:extLst>
      <p:ext uri="{BB962C8B-B14F-4D97-AF65-F5344CB8AC3E}">
        <p14:creationId xmlns:p14="http://schemas.microsoft.com/office/powerpoint/2010/main" val="3632443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5030A32-395D-4E5E-938F-2E7E32DEAC6B}" type="slidenum">
              <a:rPr lang="en-US" smtClean="0"/>
              <a:t>57</a:t>
            </a:fld>
            <a:endParaRPr lang="en-US"/>
          </a:p>
        </p:txBody>
      </p:sp>
    </p:spTree>
    <p:extLst>
      <p:ext uri="{BB962C8B-B14F-4D97-AF65-F5344CB8AC3E}">
        <p14:creationId xmlns:p14="http://schemas.microsoft.com/office/powerpoint/2010/main" val="627642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5030A32-395D-4E5E-938F-2E7E32DEAC6B}" type="slidenum">
              <a:rPr lang="en-US" smtClean="0"/>
              <a:t>58</a:t>
            </a:fld>
            <a:endParaRPr lang="en-US"/>
          </a:p>
        </p:txBody>
      </p:sp>
    </p:spTree>
    <p:extLst>
      <p:ext uri="{BB962C8B-B14F-4D97-AF65-F5344CB8AC3E}">
        <p14:creationId xmlns:p14="http://schemas.microsoft.com/office/powerpoint/2010/main" val="2071277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A9015-88C3-4D71-B469-5DB547D830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F124BE-28DD-4F95-BE45-1B6A14CF6C9C}"/>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FAAB57-9524-451D-A615-3EB2E1F2A095}"/>
              </a:ext>
            </a:extLst>
          </p:cNvPr>
          <p:cNvSpPr>
            <a:spLocks noGrp="1"/>
          </p:cNvSpPr>
          <p:nvPr>
            <p:ph type="dt" sz="half" idx="10"/>
          </p:nvPr>
        </p:nvSpPr>
        <p:spPr/>
        <p:txBody>
          <a:bodyPr/>
          <a:lstStyle/>
          <a:p>
            <a:fld id="{CE0CB536-4695-4CA9-B722-5D57204E69A9}" type="datetime1">
              <a:rPr lang="en-US" smtClean="0"/>
              <a:t>3/15/2022</a:t>
            </a:fld>
            <a:endParaRPr lang="en-US"/>
          </a:p>
        </p:txBody>
      </p:sp>
      <p:sp>
        <p:nvSpPr>
          <p:cNvPr id="5" name="Footer Placeholder 4">
            <a:extLst>
              <a:ext uri="{FF2B5EF4-FFF2-40B4-BE49-F238E27FC236}">
                <a16:creationId xmlns:a16="http://schemas.microsoft.com/office/drawing/2014/main" id="{3C77042F-8266-4E9D-8089-CAA53CC8F51B}"/>
              </a:ext>
            </a:extLst>
          </p:cNvPr>
          <p:cNvSpPr>
            <a:spLocks noGrp="1"/>
          </p:cNvSpPr>
          <p:nvPr>
            <p:ph type="ftr" sz="quarter" idx="11"/>
          </p:nvPr>
        </p:nvSpPr>
        <p:spPr/>
        <p:txBody>
          <a:bodyPr/>
          <a:lstStyle/>
          <a:p>
            <a:r>
              <a:rPr lang="en-US"/>
              <a:t>NGUYEN THANH CONG &lt;fixed-term.Cong.NguyenThanh2@vn.bosch.com&gt;</a:t>
            </a:r>
          </a:p>
        </p:txBody>
      </p:sp>
      <p:sp>
        <p:nvSpPr>
          <p:cNvPr id="6" name="Slide Number Placeholder 5">
            <a:extLst>
              <a:ext uri="{FF2B5EF4-FFF2-40B4-BE49-F238E27FC236}">
                <a16:creationId xmlns:a16="http://schemas.microsoft.com/office/drawing/2014/main" id="{B9C2B837-DBA7-4EA9-A59B-ED048FE19DED}"/>
              </a:ext>
            </a:extLst>
          </p:cNvPr>
          <p:cNvSpPr>
            <a:spLocks noGrp="1"/>
          </p:cNvSpPr>
          <p:nvPr>
            <p:ph type="sldNum" sz="quarter" idx="12"/>
          </p:nvPr>
        </p:nvSpPr>
        <p:spPr/>
        <p:txBody>
          <a:bodyPr/>
          <a:lstStyle/>
          <a:p>
            <a:fld id="{C1EF73F9-D813-47D5-8823-6DC467468322}" type="slidenum">
              <a:rPr lang="en-US" smtClean="0"/>
              <a:t>‹#›</a:t>
            </a:fld>
            <a:endParaRPr lang="en-US"/>
          </a:p>
        </p:txBody>
      </p:sp>
    </p:spTree>
    <p:extLst>
      <p:ext uri="{BB962C8B-B14F-4D97-AF65-F5344CB8AC3E}">
        <p14:creationId xmlns:p14="http://schemas.microsoft.com/office/powerpoint/2010/main" val="2610016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E80C4-F6F9-42A5-9B4C-F84A513B23C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6517F3-8A3F-4211-91A4-77DE74C872A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1F35D4-EB34-441A-88DD-855FA857562A}"/>
              </a:ext>
            </a:extLst>
          </p:cNvPr>
          <p:cNvSpPr>
            <a:spLocks noGrp="1"/>
          </p:cNvSpPr>
          <p:nvPr>
            <p:ph type="dt" sz="half" idx="10"/>
          </p:nvPr>
        </p:nvSpPr>
        <p:spPr/>
        <p:txBody>
          <a:bodyPr/>
          <a:lstStyle/>
          <a:p>
            <a:fld id="{B7BE8F64-08AB-4FC9-A196-0DABE8FDD693}" type="datetime1">
              <a:rPr lang="en-US" smtClean="0"/>
              <a:t>3/15/2022</a:t>
            </a:fld>
            <a:endParaRPr lang="en-US"/>
          </a:p>
        </p:txBody>
      </p:sp>
      <p:sp>
        <p:nvSpPr>
          <p:cNvPr id="5" name="Footer Placeholder 4">
            <a:extLst>
              <a:ext uri="{FF2B5EF4-FFF2-40B4-BE49-F238E27FC236}">
                <a16:creationId xmlns:a16="http://schemas.microsoft.com/office/drawing/2014/main" id="{7BF05562-FEE8-4567-AA7E-687C29CA2458}"/>
              </a:ext>
            </a:extLst>
          </p:cNvPr>
          <p:cNvSpPr>
            <a:spLocks noGrp="1"/>
          </p:cNvSpPr>
          <p:nvPr>
            <p:ph type="ftr" sz="quarter" idx="11"/>
          </p:nvPr>
        </p:nvSpPr>
        <p:spPr/>
        <p:txBody>
          <a:bodyPr/>
          <a:lstStyle/>
          <a:p>
            <a:r>
              <a:rPr lang="en-US"/>
              <a:t>NGUYEN THANH CONG &lt;fixed-term.Cong.NguyenThanh2@vn.bosch.com&gt;</a:t>
            </a:r>
          </a:p>
        </p:txBody>
      </p:sp>
      <p:sp>
        <p:nvSpPr>
          <p:cNvPr id="6" name="Slide Number Placeholder 5">
            <a:extLst>
              <a:ext uri="{FF2B5EF4-FFF2-40B4-BE49-F238E27FC236}">
                <a16:creationId xmlns:a16="http://schemas.microsoft.com/office/drawing/2014/main" id="{7E3F6E91-9EFD-4834-B6D4-CEFF83EDAAFB}"/>
              </a:ext>
            </a:extLst>
          </p:cNvPr>
          <p:cNvSpPr>
            <a:spLocks noGrp="1"/>
          </p:cNvSpPr>
          <p:nvPr>
            <p:ph type="sldNum" sz="quarter" idx="12"/>
          </p:nvPr>
        </p:nvSpPr>
        <p:spPr/>
        <p:txBody>
          <a:bodyPr/>
          <a:lstStyle/>
          <a:p>
            <a:fld id="{C1EF73F9-D813-47D5-8823-6DC467468322}" type="slidenum">
              <a:rPr lang="en-US" smtClean="0"/>
              <a:t>‹#›</a:t>
            </a:fld>
            <a:endParaRPr lang="en-US"/>
          </a:p>
        </p:txBody>
      </p:sp>
    </p:spTree>
    <p:extLst>
      <p:ext uri="{BB962C8B-B14F-4D97-AF65-F5344CB8AC3E}">
        <p14:creationId xmlns:p14="http://schemas.microsoft.com/office/powerpoint/2010/main" val="3194514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EFB778-BFFF-4095-99C6-EB2891D54642}"/>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E75A930-4C5B-4F46-9A93-BD2610D79EEA}"/>
              </a:ext>
            </a:extLst>
          </p:cNvPr>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D4487F-51BA-4F22-BF7D-46D64400AFCA}"/>
              </a:ext>
            </a:extLst>
          </p:cNvPr>
          <p:cNvSpPr>
            <a:spLocks noGrp="1"/>
          </p:cNvSpPr>
          <p:nvPr>
            <p:ph type="dt" sz="half" idx="10"/>
          </p:nvPr>
        </p:nvSpPr>
        <p:spPr/>
        <p:txBody>
          <a:bodyPr/>
          <a:lstStyle/>
          <a:p>
            <a:fld id="{E8E1B21A-F5F6-4B73-8254-339E20F05EC2}" type="datetime1">
              <a:rPr lang="en-US" smtClean="0"/>
              <a:t>3/15/2022</a:t>
            </a:fld>
            <a:endParaRPr lang="en-US"/>
          </a:p>
        </p:txBody>
      </p:sp>
      <p:sp>
        <p:nvSpPr>
          <p:cNvPr id="5" name="Footer Placeholder 4">
            <a:extLst>
              <a:ext uri="{FF2B5EF4-FFF2-40B4-BE49-F238E27FC236}">
                <a16:creationId xmlns:a16="http://schemas.microsoft.com/office/drawing/2014/main" id="{583B4AAE-C12B-4543-8B93-E3622643BE3E}"/>
              </a:ext>
            </a:extLst>
          </p:cNvPr>
          <p:cNvSpPr>
            <a:spLocks noGrp="1"/>
          </p:cNvSpPr>
          <p:nvPr>
            <p:ph type="ftr" sz="quarter" idx="11"/>
          </p:nvPr>
        </p:nvSpPr>
        <p:spPr/>
        <p:txBody>
          <a:bodyPr/>
          <a:lstStyle/>
          <a:p>
            <a:r>
              <a:rPr lang="en-US"/>
              <a:t>NGUYEN THANH CONG &lt;fixed-term.Cong.NguyenThanh2@vn.bosch.com&gt;</a:t>
            </a:r>
          </a:p>
        </p:txBody>
      </p:sp>
      <p:sp>
        <p:nvSpPr>
          <p:cNvPr id="6" name="Slide Number Placeholder 5">
            <a:extLst>
              <a:ext uri="{FF2B5EF4-FFF2-40B4-BE49-F238E27FC236}">
                <a16:creationId xmlns:a16="http://schemas.microsoft.com/office/drawing/2014/main" id="{C578A242-CE8F-42BB-837F-3D21C3FE5E77}"/>
              </a:ext>
            </a:extLst>
          </p:cNvPr>
          <p:cNvSpPr>
            <a:spLocks noGrp="1"/>
          </p:cNvSpPr>
          <p:nvPr>
            <p:ph type="sldNum" sz="quarter" idx="12"/>
          </p:nvPr>
        </p:nvSpPr>
        <p:spPr/>
        <p:txBody>
          <a:bodyPr/>
          <a:lstStyle/>
          <a:p>
            <a:fld id="{C1EF73F9-D813-47D5-8823-6DC467468322}" type="slidenum">
              <a:rPr lang="en-US" smtClean="0"/>
              <a:t>‹#›</a:t>
            </a:fld>
            <a:endParaRPr lang="en-US"/>
          </a:p>
        </p:txBody>
      </p:sp>
    </p:spTree>
    <p:extLst>
      <p:ext uri="{BB962C8B-B14F-4D97-AF65-F5344CB8AC3E}">
        <p14:creationId xmlns:p14="http://schemas.microsoft.com/office/powerpoint/2010/main" val="253211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DB0A8-5072-4B2D-9A42-A84D36D0A2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727833-1E57-4227-9E31-D9EA7EFBBCA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8EDC93-7E78-458A-B1A6-A98FE19E1167}"/>
              </a:ext>
            </a:extLst>
          </p:cNvPr>
          <p:cNvSpPr>
            <a:spLocks noGrp="1"/>
          </p:cNvSpPr>
          <p:nvPr>
            <p:ph type="dt" sz="half" idx="10"/>
          </p:nvPr>
        </p:nvSpPr>
        <p:spPr/>
        <p:txBody>
          <a:bodyPr/>
          <a:lstStyle/>
          <a:p>
            <a:fld id="{F996872C-20BB-4F15-8E88-70E55D71C132}" type="datetime1">
              <a:rPr lang="en-US" smtClean="0"/>
              <a:t>3/15/2022</a:t>
            </a:fld>
            <a:endParaRPr lang="en-US"/>
          </a:p>
        </p:txBody>
      </p:sp>
      <p:sp>
        <p:nvSpPr>
          <p:cNvPr id="5" name="Footer Placeholder 4">
            <a:extLst>
              <a:ext uri="{FF2B5EF4-FFF2-40B4-BE49-F238E27FC236}">
                <a16:creationId xmlns:a16="http://schemas.microsoft.com/office/drawing/2014/main" id="{CD7B8A19-541A-4B58-AAEA-452B4230D46F}"/>
              </a:ext>
            </a:extLst>
          </p:cNvPr>
          <p:cNvSpPr>
            <a:spLocks noGrp="1"/>
          </p:cNvSpPr>
          <p:nvPr>
            <p:ph type="ftr" sz="quarter" idx="11"/>
          </p:nvPr>
        </p:nvSpPr>
        <p:spPr/>
        <p:txBody>
          <a:bodyPr/>
          <a:lstStyle/>
          <a:p>
            <a:r>
              <a:rPr lang="en-US"/>
              <a:t>NGUYEN THANH CONG &lt;fixed-term.Cong.NguyenThanh2@vn.bosch.com&gt;</a:t>
            </a:r>
          </a:p>
        </p:txBody>
      </p:sp>
      <p:sp>
        <p:nvSpPr>
          <p:cNvPr id="6" name="Slide Number Placeholder 5">
            <a:extLst>
              <a:ext uri="{FF2B5EF4-FFF2-40B4-BE49-F238E27FC236}">
                <a16:creationId xmlns:a16="http://schemas.microsoft.com/office/drawing/2014/main" id="{A85AB860-9EBB-467E-83F4-7A9C2CF12C28}"/>
              </a:ext>
            </a:extLst>
          </p:cNvPr>
          <p:cNvSpPr>
            <a:spLocks noGrp="1"/>
          </p:cNvSpPr>
          <p:nvPr>
            <p:ph type="sldNum" sz="quarter" idx="12"/>
          </p:nvPr>
        </p:nvSpPr>
        <p:spPr/>
        <p:txBody>
          <a:bodyPr/>
          <a:lstStyle/>
          <a:p>
            <a:fld id="{C1EF73F9-D813-47D5-8823-6DC467468322}" type="slidenum">
              <a:rPr lang="en-US" smtClean="0"/>
              <a:t>‹#›</a:t>
            </a:fld>
            <a:endParaRPr lang="en-US"/>
          </a:p>
        </p:txBody>
      </p:sp>
    </p:spTree>
    <p:extLst>
      <p:ext uri="{BB962C8B-B14F-4D97-AF65-F5344CB8AC3E}">
        <p14:creationId xmlns:p14="http://schemas.microsoft.com/office/powerpoint/2010/main" val="2657263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EFD94-A200-47E1-A30F-DD88F4949D27}"/>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036305-C647-4C14-9C55-77EE193D42F4}"/>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A9A4FE2-71E7-45D6-BD17-F782A3CB8D78}"/>
              </a:ext>
            </a:extLst>
          </p:cNvPr>
          <p:cNvSpPr>
            <a:spLocks noGrp="1"/>
          </p:cNvSpPr>
          <p:nvPr>
            <p:ph type="dt" sz="half" idx="10"/>
          </p:nvPr>
        </p:nvSpPr>
        <p:spPr/>
        <p:txBody>
          <a:bodyPr/>
          <a:lstStyle/>
          <a:p>
            <a:fld id="{AF524258-8741-4095-ACE1-48B7C837B589}" type="datetime1">
              <a:rPr lang="en-US" smtClean="0"/>
              <a:t>3/15/2022</a:t>
            </a:fld>
            <a:endParaRPr lang="en-US"/>
          </a:p>
        </p:txBody>
      </p:sp>
      <p:sp>
        <p:nvSpPr>
          <p:cNvPr id="5" name="Footer Placeholder 4">
            <a:extLst>
              <a:ext uri="{FF2B5EF4-FFF2-40B4-BE49-F238E27FC236}">
                <a16:creationId xmlns:a16="http://schemas.microsoft.com/office/drawing/2014/main" id="{AE54044F-30AB-4BBB-ACBF-1E092EA6CB2C}"/>
              </a:ext>
            </a:extLst>
          </p:cNvPr>
          <p:cNvSpPr>
            <a:spLocks noGrp="1"/>
          </p:cNvSpPr>
          <p:nvPr>
            <p:ph type="ftr" sz="quarter" idx="11"/>
          </p:nvPr>
        </p:nvSpPr>
        <p:spPr/>
        <p:txBody>
          <a:bodyPr/>
          <a:lstStyle/>
          <a:p>
            <a:r>
              <a:rPr lang="en-US"/>
              <a:t>NGUYEN THANH CONG &lt;fixed-term.Cong.NguyenThanh2@vn.bosch.com&gt;</a:t>
            </a:r>
          </a:p>
        </p:txBody>
      </p:sp>
      <p:sp>
        <p:nvSpPr>
          <p:cNvPr id="6" name="Slide Number Placeholder 5">
            <a:extLst>
              <a:ext uri="{FF2B5EF4-FFF2-40B4-BE49-F238E27FC236}">
                <a16:creationId xmlns:a16="http://schemas.microsoft.com/office/drawing/2014/main" id="{A7756592-1D41-4418-9AE1-1F57CC143583}"/>
              </a:ext>
            </a:extLst>
          </p:cNvPr>
          <p:cNvSpPr>
            <a:spLocks noGrp="1"/>
          </p:cNvSpPr>
          <p:nvPr>
            <p:ph type="sldNum" sz="quarter" idx="12"/>
          </p:nvPr>
        </p:nvSpPr>
        <p:spPr/>
        <p:txBody>
          <a:bodyPr/>
          <a:lstStyle/>
          <a:p>
            <a:fld id="{C1EF73F9-D813-47D5-8823-6DC467468322}" type="slidenum">
              <a:rPr lang="en-US" smtClean="0"/>
              <a:t>‹#›</a:t>
            </a:fld>
            <a:endParaRPr lang="en-US"/>
          </a:p>
        </p:txBody>
      </p:sp>
    </p:spTree>
    <p:extLst>
      <p:ext uri="{BB962C8B-B14F-4D97-AF65-F5344CB8AC3E}">
        <p14:creationId xmlns:p14="http://schemas.microsoft.com/office/powerpoint/2010/main" val="494400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4DFB8-5EC8-4055-BE24-9E79639BFF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845AC1-8696-4669-96B6-856D09661C4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4FA1EB5-0D73-448C-A32B-C31B24168F6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30A43E-9D25-4FAB-A4A9-638E1AB6B4D9}"/>
              </a:ext>
            </a:extLst>
          </p:cNvPr>
          <p:cNvSpPr>
            <a:spLocks noGrp="1"/>
          </p:cNvSpPr>
          <p:nvPr>
            <p:ph type="dt" sz="half" idx="10"/>
          </p:nvPr>
        </p:nvSpPr>
        <p:spPr/>
        <p:txBody>
          <a:bodyPr/>
          <a:lstStyle/>
          <a:p>
            <a:fld id="{1056B36A-206B-4B22-9D7D-05D94651907D}" type="datetime1">
              <a:rPr lang="en-US" smtClean="0"/>
              <a:t>3/15/2022</a:t>
            </a:fld>
            <a:endParaRPr lang="en-US"/>
          </a:p>
        </p:txBody>
      </p:sp>
      <p:sp>
        <p:nvSpPr>
          <p:cNvPr id="6" name="Footer Placeholder 5">
            <a:extLst>
              <a:ext uri="{FF2B5EF4-FFF2-40B4-BE49-F238E27FC236}">
                <a16:creationId xmlns:a16="http://schemas.microsoft.com/office/drawing/2014/main" id="{94AD1EAA-EFB2-402F-B1D0-FA8211C26DD2}"/>
              </a:ext>
            </a:extLst>
          </p:cNvPr>
          <p:cNvSpPr>
            <a:spLocks noGrp="1"/>
          </p:cNvSpPr>
          <p:nvPr>
            <p:ph type="ftr" sz="quarter" idx="11"/>
          </p:nvPr>
        </p:nvSpPr>
        <p:spPr/>
        <p:txBody>
          <a:bodyPr/>
          <a:lstStyle/>
          <a:p>
            <a:r>
              <a:rPr lang="en-US"/>
              <a:t>NGUYEN THANH CONG &lt;fixed-term.Cong.NguyenThanh2@vn.bosch.com&gt;</a:t>
            </a:r>
          </a:p>
        </p:txBody>
      </p:sp>
      <p:sp>
        <p:nvSpPr>
          <p:cNvPr id="7" name="Slide Number Placeholder 6">
            <a:extLst>
              <a:ext uri="{FF2B5EF4-FFF2-40B4-BE49-F238E27FC236}">
                <a16:creationId xmlns:a16="http://schemas.microsoft.com/office/drawing/2014/main" id="{D3DCD753-C3D8-42BC-B627-98588BB16802}"/>
              </a:ext>
            </a:extLst>
          </p:cNvPr>
          <p:cNvSpPr>
            <a:spLocks noGrp="1"/>
          </p:cNvSpPr>
          <p:nvPr>
            <p:ph type="sldNum" sz="quarter" idx="12"/>
          </p:nvPr>
        </p:nvSpPr>
        <p:spPr/>
        <p:txBody>
          <a:bodyPr/>
          <a:lstStyle/>
          <a:p>
            <a:fld id="{C1EF73F9-D813-47D5-8823-6DC467468322}" type="slidenum">
              <a:rPr lang="en-US" smtClean="0"/>
              <a:t>‹#›</a:t>
            </a:fld>
            <a:endParaRPr lang="en-US"/>
          </a:p>
        </p:txBody>
      </p:sp>
    </p:spTree>
    <p:extLst>
      <p:ext uri="{BB962C8B-B14F-4D97-AF65-F5344CB8AC3E}">
        <p14:creationId xmlns:p14="http://schemas.microsoft.com/office/powerpoint/2010/main" val="2299612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B0C76-5386-46BE-ACC9-B01581347C1C}"/>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12C1F5C-9C1C-41C7-AE60-8D675E11C0A7}"/>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C382CA9-A90D-4738-B6E9-DB937FDCCBCA}"/>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EC41BE6-88D4-47E9-892C-9D1BE73702C6}"/>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843D07E-7D45-419A-8948-4763EFF1A7F4}"/>
              </a:ext>
            </a:extLst>
          </p:cNvPr>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5F9235-EE43-46B3-B6DC-65F59BC2B638}"/>
              </a:ext>
            </a:extLst>
          </p:cNvPr>
          <p:cNvSpPr>
            <a:spLocks noGrp="1"/>
          </p:cNvSpPr>
          <p:nvPr>
            <p:ph type="dt" sz="half" idx="10"/>
          </p:nvPr>
        </p:nvSpPr>
        <p:spPr/>
        <p:txBody>
          <a:bodyPr/>
          <a:lstStyle/>
          <a:p>
            <a:fld id="{F9C2083B-EE51-49ED-BFEB-8EC423425185}" type="datetime1">
              <a:rPr lang="en-US" smtClean="0"/>
              <a:t>3/15/2022</a:t>
            </a:fld>
            <a:endParaRPr lang="en-US"/>
          </a:p>
        </p:txBody>
      </p:sp>
      <p:sp>
        <p:nvSpPr>
          <p:cNvPr id="8" name="Footer Placeholder 7">
            <a:extLst>
              <a:ext uri="{FF2B5EF4-FFF2-40B4-BE49-F238E27FC236}">
                <a16:creationId xmlns:a16="http://schemas.microsoft.com/office/drawing/2014/main" id="{F1832B8B-0A94-460A-A85A-56C1C9EB6D9B}"/>
              </a:ext>
            </a:extLst>
          </p:cNvPr>
          <p:cNvSpPr>
            <a:spLocks noGrp="1"/>
          </p:cNvSpPr>
          <p:nvPr>
            <p:ph type="ftr" sz="quarter" idx="11"/>
          </p:nvPr>
        </p:nvSpPr>
        <p:spPr/>
        <p:txBody>
          <a:bodyPr/>
          <a:lstStyle/>
          <a:p>
            <a:r>
              <a:rPr lang="en-US"/>
              <a:t>NGUYEN THANH CONG &lt;fixed-term.Cong.NguyenThanh2@vn.bosch.com&gt;</a:t>
            </a:r>
          </a:p>
        </p:txBody>
      </p:sp>
      <p:sp>
        <p:nvSpPr>
          <p:cNvPr id="9" name="Slide Number Placeholder 8">
            <a:extLst>
              <a:ext uri="{FF2B5EF4-FFF2-40B4-BE49-F238E27FC236}">
                <a16:creationId xmlns:a16="http://schemas.microsoft.com/office/drawing/2014/main" id="{32EDBAAE-EED8-4EA3-911B-AA99FDF4D1A9}"/>
              </a:ext>
            </a:extLst>
          </p:cNvPr>
          <p:cNvSpPr>
            <a:spLocks noGrp="1"/>
          </p:cNvSpPr>
          <p:nvPr>
            <p:ph type="sldNum" sz="quarter" idx="12"/>
          </p:nvPr>
        </p:nvSpPr>
        <p:spPr/>
        <p:txBody>
          <a:bodyPr/>
          <a:lstStyle/>
          <a:p>
            <a:fld id="{C1EF73F9-D813-47D5-8823-6DC467468322}" type="slidenum">
              <a:rPr lang="en-US" smtClean="0"/>
              <a:t>‹#›</a:t>
            </a:fld>
            <a:endParaRPr lang="en-US"/>
          </a:p>
        </p:txBody>
      </p:sp>
    </p:spTree>
    <p:extLst>
      <p:ext uri="{BB962C8B-B14F-4D97-AF65-F5344CB8AC3E}">
        <p14:creationId xmlns:p14="http://schemas.microsoft.com/office/powerpoint/2010/main" val="788066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729DA-ED51-4D2E-B679-F6F37915DE5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CEEB1A1-5CD8-43F2-A0A1-F984775296BF}"/>
              </a:ext>
            </a:extLst>
          </p:cNvPr>
          <p:cNvSpPr>
            <a:spLocks noGrp="1"/>
          </p:cNvSpPr>
          <p:nvPr>
            <p:ph type="dt" sz="half" idx="10"/>
          </p:nvPr>
        </p:nvSpPr>
        <p:spPr/>
        <p:txBody>
          <a:bodyPr/>
          <a:lstStyle/>
          <a:p>
            <a:fld id="{D3B1085A-C4B1-4D7C-ABE8-442AD9F6EC75}" type="datetime1">
              <a:rPr lang="en-US" smtClean="0"/>
              <a:t>3/15/2022</a:t>
            </a:fld>
            <a:endParaRPr lang="en-US"/>
          </a:p>
        </p:txBody>
      </p:sp>
      <p:sp>
        <p:nvSpPr>
          <p:cNvPr id="4" name="Footer Placeholder 3">
            <a:extLst>
              <a:ext uri="{FF2B5EF4-FFF2-40B4-BE49-F238E27FC236}">
                <a16:creationId xmlns:a16="http://schemas.microsoft.com/office/drawing/2014/main" id="{108F8158-F9C7-45E3-B2B7-3B9AAD38A0EA}"/>
              </a:ext>
            </a:extLst>
          </p:cNvPr>
          <p:cNvSpPr>
            <a:spLocks noGrp="1"/>
          </p:cNvSpPr>
          <p:nvPr>
            <p:ph type="ftr" sz="quarter" idx="11"/>
          </p:nvPr>
        </p:nvSpPr>
        <p:spPr/>
        <p:txBody>
          <a:bodyPr/>
          <a:lstStyle/>
          <a:p>
            <a:r>
              <a:rPr lang="en-US"/>
              <a:t>NGUYEN THANH CONG &lt;fixed-term.Cong.NguyenThanh2@vn.bosch.com&gt;</a:t>
            </a:r>
          </a:p>
        </p:txBody>
      </p:sp>
      <p:sp>
        <p:nvSpPr>
          <p:cNvPr id="5" name="Slide Number Placeholder 4">
            <a:extLst>
              <a:ext uri="{FF2B5EF4-FFF2-40B4-BE49-F238E27FC236}">
                <a16:creationId xmlns:a16="http://schemas.microsoft.com/office/drawing/2014/main" id="{A79BCC71-6418-4860-9694-5F1B4CD09FA9}"/>
              </a:ext>
            </a:extLst>
          </p:cNvPr>
          <p:cNvSpPr>
            <a:spLocks noGrp="1"/>
          </p:cNvSpPr>
          <p:nvPr>
            <p:ph type="sldNum" sz="quarter" idx="12"/>
          </p:nvPr>
        </p:nvSpPr>
        <p:spPr/>
        <p:txBody>
          <a:bodyPr/>
          <a:lstStyle/>
          <a:p>
            <a:fld id="{C1EF73F9-D813-47D5-8823-6DC467468322}" type="slidenum">
              <a:rPr lang="en-US" smtClean="0"/>
              <a:t>‹#›</a:t>
            </a:fld>
            <a:endParaRPr lang="en-US"/>
          </a:p>
        </p:txBody>
      </p:sp>
    </p:spTree>
    <p:extLst>
      <p:ext uri="{BB962C8B-B14F-4D97-AF65-F5344CB8AC3E}">
        <p14:creationId xmlns:p14="http://schemas.microsoft.com/office/powerpoint/2010/main" val="36343641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2982C9-9E60-412E-93FD-4115CFA41AC2}"/>
              </a:ext>
            </a:extLst>
          </p:cNvPr>
          <p:cNvSpPr>
            <a:spLocks noGrp="1"/>
          </p:cNvSpPr>
          <p:nvPr>
            <p:ph type="dt" sz="half" idx="10"/>
          </p:nvPr>
        </p:nvSpPr>
        <p:spPr/>
        <p:txBody>
          <a:bodyPr/>
          <a:lstStyle/>
          <a:p>
            <a:fld id="{E8D01E27-880F-483A-988D-81AF12357B9E}" type="datetime1">
              <a:rPr lang="en-US" smtClean="0"/>
              <a:t>3/15/2022</a:t>
            </a:fld>
            <a:endParaRPr lang="en-US"/>
          </a:p>
        </p:txBody>
      </p:sp>
      <p:sp>
        <p:nvSpPr>
          <p:cNvPr id="3" name="Footer Placeholder 2">
            <a:extLst>
              <a:ext uri="{FF2B5EF4-FFF2-40B4-BE49-F238E27FC236}">
                <a16:creationId xmlns:a16="http://schemas.microsoft.com/office/drawing/2014/main" id="{098B45A0-CF37-472D-A2E0-1EBAA3976BA1}"/>
              </a:ext>
            </a:extLst>
          </p:cNvPr>
          <p:cNvSpPr>
            <a:spLocks noGrp="1"/>
          </p:cNvSpPr>
          <p:nvPr>
            <p:ph type="ftr" sz="quarter" idx="11"/>
          </p:nvPr>
        </p:nvSpPr>
        <p:spPr/>
        <p:txBody>
          <a:bodyPr/>
          <a:lstStyle/>
          <a:p>
            <a:r>
              <a:rPr lang="en-US"/>
              <a:t>NGUYEN THANH CONG &lt;fixed-term.Cong.NguyenThanh2@vn.bosch.com&gt;</a:t>
            </a:r>
          </a:p>
        </p:txBody>
      </p:sp>
      <p:sp>
        <p:nvSpPr>
          <p:cNvPr id="4" name="Slide Number Placeholder 3">
            <a:extLst>
              <a:ext uri="{FF2B5EF4-FFF2-40B4-BE49-F238E27FC236}">
                <a16:creationId xmlns:a16="http://schemas.microsoft.com/office/drawing/2014/main" id="{03F259E5-B7F3-4CB6-B5BB-57320C54CA1E}"/>
              </a:ext>
            </a:extLst>
          </p:cNvPr>
          <p:cNvSpPr>
            <a:spLocks noGrp="1"/>
          </p:cNvSpPr>
          <p:nvPr>
            <p:ph type="sldNum" sz="quarter" idx="12"/>
          </p:nvPr>
        </p:nvSpPr>
        <p:spPr/>
        <p:txBody>
          <a:bodyPr/>
          <a:lstStyle/>
          <a:p>
            <a:fld id="{C1EF73F9-D813-47D5-8823-6DC467468322}" type="slidenum">
              <a:rPr lang="en-US" smtClean="0"/>
              <a:t>‹#›</a:t>
            </a:fld>
            <a:endParaRPr lang="en-US"/>
          </a:p>
        </p:txBody>
      </p:sp>
    </p:spTree>
    <p:extLst>
      <p:ext uri="{BB962C8B-B14F-4D97-AF65-F5344CB8AC3E}">
        <p14:creationId xmlns:p14="http://schemas.microsoft.com/office/powerpoint/2010/main" val="522539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B7240-FDEA-4ED2-A667-BCDEF6C387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6A4F6D-6892-49EB-93C0-40774E5412B5}"/>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D60758A-0142-446F-A3C1-EB0763A1AF51}"/>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E8E5629-EDCB-4A41-847E-065AA21947E0}"/>
              </a:ext>
            </a:extLst>
          </p:cNvPr>
          <p:cNvSpPr>
            <a:spLocks noGrp="1"/>
          </p:cNvSpPr>
          <p:nvPr>
            <p:ph type="dt" sz="half" idx="10"/>
          </p:nvPr>
        </p:nvSpPr>
        <p:spPr/>
        <p:txBody>
          <a:bodyPr/>
          <a:lstStyle/>
          <a:p>
            <a:fld id="{B43FEBD9-02C2-4D4E-B294-35CDB278A454}" type="datetime1">
              <a:rPr lang="en-US" smtClean="0"/>
              <a:t>3/15/2022</a:t>
            </a:fld>
            <a:endParaRPr lang="en-US"/>
          </a:p>
        </p:txBody>
      </p:sp>
      <p:sp>
        <p:nvSpPr>
          <p:cNvPr id="6" name="Footer Placeholder 5">
            <a:extLst>
              <a:ext uri="{FF2B5EF4-FFF2-40B4-BE49-F238E27FC236}">
                <a16:creationId xmlns:a16="http://schemas.microsoft.com/office/drawing/2014/main" id="{25D5A4BB-DC75-4659-BC5B-D0DC09110B75}"/>
              </a:ext>
            </a:extLst>
          </p:cNvPr>
          <p:cNvSpPr>
            <a:spLocks noGrp="1"/>
          </p:cNvSpPr>
          <p:nvPr>
            <p:ph type="ftr" sz="quarter" idx="11"/>
          </p:nvPr>
        </p:nvSpPr>
        <p:spPr/>
        <p:txBody>
          <a:bodyPr/>
          <a:lstStyle/>
          <a:p>
            <a:r>
              <a:rPr lang="en-US"/>
              <a:t>NGUYEN THANH CONG &lt;fixed-term.Cong.NguyenThanh2@vn.bosch.com&gt;</a:t>
            </a:r>
          </a:p>
        </p:txBody>
      </p:sp>
      <p:sp>
        <p:nvSpPr>
          <p:cNvPr id="7" name="Slide Number Placeholder 6">
            <a:extLst>
              <a:ext uri="{FF2B5EF4-FFF2-40B4-BE49-F238E27FC236}">
                <a16:creationId xmlns:a16="http://schemas.microsoft.com/office/drawing/2014/main" id="{1D00DD7A-62CE-4F62-BFCD-835C6C7C4D26}"/>
              </a:ext>
            </a:extLst>
          </p:cNvPr>
          <p:cNvSpPr>
            <a:spLocks noGrp="1"/>
          </p:cNvSpPr>
          <p:nvPr>
            <p:ph type="sldNum" sz="quarter" idx="12"/>
          </p:nvPr>
        </p:nvSpPr>
        <p:spPr/>
        <p:txBody>
          <a:bodyPr/>
          <a:lstStyle/>
          <a:p>
            <a:fld id="{C1EF73F9-D813-47D5-8823-6DC467468322}" type="slidenum">
              <a:rPr lang="en-US" smtClean="0"/>
              <a:t>‹#›</a:t>
            </a:fld>
            <a:endParaRPr lang="en-US"/>
          </a:p>
        </p:txBody>
      </p:sp>
    </p:spTree>
    <p:extLst>
      <p:ext uri="{BB962C8B-B14F-4D97-AF65-F5344CB8AC3E}">
        <p14:creationId xmlns:p14="http://schemas.microsoft.com/office/powerpoint/2010/main" val="3464770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5E958-0F2F-4914-89E7-2D7CB70B6A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D4912A-5E0E-42EB-88BE-0E73F0E0CA92}"/>
              </a:ext>
            </a:extLst>
          </p:cNvPr>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49E7B07F-0408-4DF6-A7FB-67403E3BF047}"/>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5ECDE2A-8F95-4245-92DA-45D6829614EA}"/>
              </a:ext>
            </a:extLst>
          </p:cNvPr>
          <p:cNvSpPr>
            <a:spLocks noGrp="1"/>
          </p:cNvSpPr>
          <p:nvPr>
            <p:ph type="dt" sz="half" idx="10"/>
          </p:nvPr>
        </p:nvSpPr>
        <p:spPr/>
        <p:txBody>
          <a:bodyPr/>
          <a:lstStyle/>
          <a:p>
            <a:fld id="{F0684110-8FFB-4895-8884-CF8F3EBA8D52}" type="datetime1">
              <a:rPr lang="en-US" smtClean="0"/>
              <a:t>3/15/2022</a:t>
            </a:fld>
            <a:endParaRPr lang="en-US"/>
          </a:p>
        </p:txBody>
      </p:sp>
      <p:sp>
        <p:nvSpPr>
          <p:cNvPr id="6" name="Footer Placeholder 5">
            <a:extLst>
              <a:ext uri="{FF2B5EF4-FFF2-40B4-BE49-F238E27FC236}">
                <a16:creationId xmlns:a16="http://schemas.microsoft.com/office/drawing/2014/main" id="{554DEC79-418B-45D1-B97B-8F08C8DAAFAA}"/>
              </a:ext>
            </a:extLst>
          </p:cNvPr>
          <p:cNvSpPr>
            <a:spLocks noGrp="1"/>
          </p:cNvSpPr>
          <p:nvPr>
            <p:ph type="ftr" sz="quarter" idx="11"/>
          </p:nvPr>
        </p:nvSpPr>
        <p:spPr/>
        <p:txBody>
          <a:bodyPr/>
          <a:lstStyle/>
          <a:p>
            <a:r>
              <a:rPr lang="en-US"/>
              <a:t>NGUYEN THANH CONG &lt;fixed-term.Cong.NguyenThanh2@vn.bosch.com&gt;</a:t>
            </a:r>
          </a:p>
        </p:txBody>
      </p:sp>
      <p:sp>
        <p:nvSpPr>
          <p:cNvPr id="7" name="Slide Number Placeholder 6">
            <a:extLst>
              <a:ext uri="{FF2B5EF4-FFF2-40B4-BE49-F238E27FC236}">
                <a16:creationId xmlns:a16="http://schemas.microsoft.com/office/drawing/2014/main" id="{E6CA4B1D-6FC1-47B5-ACFC-687EB3F63C3A}"/>
              </a:ext>
            </a:extLst>
          </p:cNvPr>
          <p:cNvSpPr>
            <a:spLocks noGrp="1"/>
          </p:cNvSpPr>
          <p:nvPr>
            <p:ph type="sldNum" sz="quarter" idx="12"/>
          </p:nvPr>
        </p:nvSpPr>
        <p:spPr/>
        <p:txBody>
          <a:bodyPr/>
          <a:lstStyle/>
          <a:p>
            <a:fld id="{C1EF73F9-D813-47D5-8823-6DC467468322}" type="slidenum">
              <a:rPr lang="en-US" smtClean="0"/>
              <a:t>‹#›</a:t>
            </a:fld>
            <a:endParaRPr lang="en-US"/>
          </a:p>
        </p:txBody>
      </p:sp>
    </p:spTree>
    <p:extLst>
      <p:ext uri="{BB962C8B-B14F-4D97-AF65-F5344CB8AC3E}">
        <p14:creationId xmlns:p14="http://schemas.microsoft.com/office/powerpoint/2010/main" val="491360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mailto:Cong.NguyenThanh2@vn.bosch.com"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1376AA-8A2B-4C05-B74B-2C2C6932117A}"/>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4609327-2F4F-4421-85C1-E12A51E062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C9975E-7228-426F-8EFE-5E5D02DDC149}"/>
              </a:ext>
            </a:extLst>
          </p:cNvPr>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FED60A-ED2A-40A3-A1AE-5EAEE4B03249}" type="datetime1">
              <a:rPr lang="en-US" smtClean="0"/>
              <a:t>3/15/2022</a:t>
            </a:fld>
            <a:endParaRPr lang="en-US"/>
          </a:p>
        </p:txBody>
      </p:sp>
      <p:sp>
        <p:nvSpPr>
          <p:cNvPr id="5" name="Footer Placeholder 4">
            <a:extLst>
              <a:ext uri="{FF2B5EF4-FFF2-40B4-BE49-F238E27FC236}">
                <a16:creationId xmlns:a16="http://schemas.microsoft.com/office/drawing/2014/main" id="{22A7B734-3DF8-4F18-BB3C-611112C73034}"/>
              </a:ext>
            </a:extLst>
          </p:cNvPr>
          <p:cNvSpPr>
            <a:spLocks noGrp="1"/>
          </p:cNvSpPr>
          <p:nvPr>
            <p:ph type="ftr" sz="quarter" idx="3"/>
          </p:nvPr>
        </p:nvSpPr>
        <p:spPr>
          <a:xfrm>
            <a:off x="4038600" y="6356353"/>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NGUYEN THANH CONG &lt;fixed-term.Cong.NguyenThanh2@vn.bosch.com&gt;</a:t>
            </a:r>
          </a:p>
        </p:txBody>
      </p:sp>
      <p:sp>
        <p:nvSpPr>
          <p:cNvPr id="6" name="Slide Number Placeholder 5">
            <a:extLst>
              <a:ext uri="{FF2B5EF4-FFF2-40B4-BE49-F238E27FC236}">
                <a16:creationId xmlns:a16="http://schemas.microsoft.com/office/drawing/2014/main" id="{EBDC31BC-42B7-473F-9455-BD317CC0F10C}"/>
              </a:ext>
            </a:extLst>
          </p:cNvPr>
          <p:cNvSpPr>
            <a:spLocks noGrp="1"/>
          </p:cNvSpPr>
          <p:nvPr>
            <p:ph type="sldNum" sz="quarter" idx="4"/>
          </p:nvPr>
        </p:nvSpPr>
        <p:spPr>
          <a:xfrm>
            <a:off x="8610600" y="635635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EF73F9-D813-47D5-8823-6DC467468322}" type="slidenum">
              <a:rPr lang="en-US" smtClean="0"/>
              <a:t>‹#›</a:t>
            </a:fld>
            <a:endParaRPr lang="en-US"/>
          </a:p>
        </p:txBody>
      </p:sp>
      <p:sp>
        <p:nvSpPr>
          <p:cNvPr id="7" name="Slide Number Placeholder 50">
            <a:extLst>
              <a:ext uri="{FF2B5EF4-FFF2-40B4-BE49-F238E27FC236}">
                <a16:creationId xmlns:a16="http://schemas.microsoft.com/office/drawing/2014/main" id="{3DAAB13A-D871-4D53-862E-C63C3CE5AE71}"/>
              </a:ext>
            </a:extLst>
          </p:cNvPr>
          <p:cNvSpPr txBox="1">
            <a:spLocks/>
          </p:cNvSpPr>
          <p:nvPr userDrawn="1"/>
        </p:nvSpPr>
        <p:spPr>
          <a:xfrm>
            <a:off x="2" y="6345240"/>
            <a:ext cx="4699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1EF73F9-D813-47D5-8823-6DC467468322}" type="slidenum">
              <a:rPr lang="en-US" sz="2000" smtClean="0"/>
              <a:pPr algn="ctr"/>
              <a:t>‹#›</a:t>
            </a:fld>
            <a:endParaRPr lang="en-US" sz="2000"/>
          </a:p>
        </p:txBody>
      </p:sp>
      <p:sp>
        <p:nvSpPr>
          <p:cNvPr id="8" name="Footer Placeholder 28">
            <a:extLst>
              <a:ext uri="{FF2B5EF4-FFF2-40B4-BE49-F238E27FC236}">
                <a16:creationId xmlns:a16="http://schemas.microsoft.com/office/drawing/2014/main" id="{EABE89A3-9F8C-43D9-9AE2-BDF349F0C769}"/>
              </a:ext>
            </a:extLst>
          </p:cNvPr>
          <p:cNvSpPr txBox="1">
            <a:spLocks/>
          </p:cNvSpPr>
          <p:nvPr userDrawn="1"/>
        </p:nvSpPr>
        <p:spPr>
          <a:xfrm>
            <a:off x="363818" y="6345240"/>
            <a:ext cx="785303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t>NGUYEN THANH CONG </a:t>
            </a:r>
            <a:r>
              <a:rPr lang="en-US" sz="1200">
                <a:hlinkClick r:id="rId13"/>
              </a:rPr>
              <a:t>Cong.NguyenThanh2@vn.bosch.com</a:t>
            </a:r>
            <a:endParaRPr lang="en-US" sz="1200"/>
          </a:p>
          <a:p>
            <a:r>
              <a:rPr lang="en-US" sz="1200"/>
              <a:t>RBVH/ EDA21 – Embedded Software System Test Engineer – Robert BOSCH Engineering and Business Solutions Vietnam </a:t>
            </a:r>
          </a:p>
        </p:txBody>
      </p:sp>
      <p:pic>
        <p:nvPicPr>
          <p:cNvPr id="9" name="Picture 8">
            <a:extLst>
              <a:ext uri="{FF2B5EF4-FFF2-40B4-BE49-F238E27FC236}">
                <a16:creationId xmlns:a16="http://schemas.microsoft.com/office/drawing/2014/main" id="{7D225259-68C4-4034-96A8-EF34FB73BC3F}"/>
              </a:ext>
            </a:extLst>
          </p:cNvPr>
          <p:cNvPicPr>
            <a:picLocks noChangeAspect="1"/>
          </p:cNvPicPr>
          <p:nvPr userDrawn="1"/>
        </p:nvPicPr>
        <p:blipFill>
          <a:blip r:embed="rId14"/>
          <a:stretch>
            <a:fillRect/>
          </a:stretch>
        </p:blipFill>
        <p:spPr>
          <a:xfrm>
            <a:off x="0" y="6754409"/>
            <a:ext cx="12192000" cy="103593"/>
          </a:xfrm>
          <a:prstGeom prst="rect">
            <a:avLst/>
          </a:prstGeom>
        </p:spPr>
      </p:pic>
      <p:pic>
        <p:nvPicPr>
          <p:cNvPr id="10" name="Picture 2" descr="Káº¿t quáº£ hÃ¬nh áº£nh cho BOSCH LOGO">
            <a:extLst>
              <a:ext uri="{FF2B5EF4-FFF2-40B4-BE49-F238E27FC236}">
                <a16:creationId xmlns:a16="http://schemas.microsoft.com/office/drawing/2014/main" id="{C82DACD8-B6EE-4E88-9938-332C1D1BB094}"/>
              </a:ext>
            </a:extLst>
          </p:cNvPr>
          <p:cNvPicPr>
            <a:picLocks noChangeAspect="1" noChangeArrowheads="1"/>
          </p:cNvPicPr>
          <p:nvPr userDrawn="1"/>
        </p:nvPicPr>
        <p:blipFill>
          <a:blip r:embed="rId15" cstate="hqprint">
            <a:extLst>
              <a:ext uri="{28A0092B-C50C-407E-A947-70E740481C1C}">
                <a14:useLocalDpi xmlns:a14="http://schemas.microsoft.com/office/drawing/2010/main" val="0"/>
              </a:ext>
            </a:extLst>
          </a:blip>
          <a:srcRect/>
          <a:stretch>
            <a:fillRect/>
          </a:stretch>
        </p:blipFill>
        <p:spPr bwMode="auto">
          <a:xfrm>
            <a:off x="10994936" y="6204530"/>
            <a:ext cx="1156965" cy="653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38804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1.xml"/><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slide" Target="slide42.xml"/><Relationship Id="rId5" Type="http://schemas.openxmlformats.org/officeDocument/2006/relationships/slide" Target="slide16.xml"/><Relationship Id="rId4" Type="http://schemas.openxmlformats.org/officeDocument/2006/relationships/slide" Target="slide3.xml"/></Relationships>
</file>

<file path=ppt/slides/_rels/slide10.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slide" Target="slide6.xml"/><Relationship Id="rId7" Type="http://schemas.openxmlformats.org/officeDocument/2006/relationships/slide" Target="slide10.xml"/><Relationship Id="rId12" Type="http://schemas.openxmlformats.org/officeDocument/2006/relationships/slide" Target="slide4.xml"/><Relationship Id="rId2" Type="http://schemas.openxmlformats.org/officeDocument/2006/relationships/slide" Target="slide3.xml"/><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15.xml"/><Relationship Id="rId5" Type="http://schemas.openxmlformats.org/officeDocument/2006/relationships/slide" Target="slide8.xml"/><Relationship Id="rId10" Type="http://schemas.openxmlformats.org/officeDocument/2006/relationships/slide" Target="slide14.xml"/><Relationship Id="rId4" Type="http://schemas.openxmlformats.org/officeDocument/2006/relationships/slide" Target="slide7.xml"/><Relationship Id="rId9" Type="http://schemas.openxmlformats.org/officeDocument/2006/relationships/slide" Target="slide13.xml"/></Relationships>
</file>

<file path=ppt/slides/_rels/slide11.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slide" Target="slide6.xml"/><Relationship Id="rId7" Type="http://schemas.openxmlformats.org/officeDocument/2006/relationships/slide" Target="slide10.xml"/><Relationship Id="rId12" Type="http://schemas.openxmlformats.org/officeDocument/2006/relationships/slide" Target="slide4.xml"/><Relationship Id="rId2" Type="http://schemas.openxmlformats.org/officeDocument/2006/relationships/slide" Target="slide3.xml"/><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15.xml"/><Relationship Id="rId5" Type="http://schemas.openxmlformats.org/officeDocument/2006/relationships/slide" Target="slide8.xml"/><Relationship Id="rId10" Type="http://schemas.openxmlformats.org/officeDocument/2006/relationships/slide" Target="slide14.xml"/><Relationship Id="rId4" Type="http://schemas.openxmlformats.org/officeDocument/2006/relationships/slide" Target="slide7.xml"/><Relationship Id="rId9" Type="http://schemas.openxmlformats.org/officeDocument/2006/relationships/slide" Target="slide13.xml"/></Relationships>
</file>

<file path=ppt/slides/_rels/slide12.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slide" Target="slide4.xml"/><Relationship Id="rId3" Type="http://schemas.openxmlformats.org/officeDocument/2006/relationships/slide" Target="slide11.xml"/><Relationship Id="rId7" Type="http://schemas.openxmlformats.org/officeDocument/2006/relationships/slide" Target="slide8.xml"/><Relationship Id="rId12" Type="http://schemas.openxmlformats.org/officeDocument/2006/relationships/slide" Target="slide15.xml"/><Relationship Id="rId2" Type="http://schemas.openxmlformats.org/officeDocument/2006/relationships/slide" Target="slide12.xml"/><Relationship Id="rId1" Type="http://schemas.openxmlformats.org/officeDocument/2006/relationships/slideLayout" Target="../slideLayouts/slideLayout1.xml"/><Relationship Id="rId6" Type="http://schemas.openxmlformats.org/officeDocument/2006/relationships/slide" Target="slide7.xml"/><Relationship Id="rId11" Type="http://schemas.openxmlformats.org/officeDocument/2006/relationships/slide" Target="slide14.xml"/><Relationship Id="rId5" Type="http://schemas.openxmlformats.org/officeDocument/2006/relationships/slide" Target="slide6.xml"/><Relationship Id="rId10" Type="http://schemas.openxmlformats.org/officeDocument/2006/relationships/slide" Target="slide13.xml"/><Relationship Id="rId4" Type="http://schemas.openxmlformats.org/officeDocument/2006/relationships/slide" Target="slide3.xml"/><Relationship Id="rId9" Type="http://schemas.openxmlformats.org/officeDocument/2006/relationships/slide" Target="slide10.xml"/></Relationships>
</file>

<file path=ppt/slides/_rels/slide13.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slide" Target="slide6.xml"/><Relationship Id="rId7" Type="http://schemas.openxmlformats.org/officeDocument/2006/relationships/slide" Target="slide10.xml"/><Relationship Id="rId12" Type="http://schemas.openxmlformats.org/officeDocument/2006/relationships/slide" Target="slide4.xml"/><Relationship Id="rId2" Type="http://schemas.openxmlformats.org/officeDocument/2006/relationships/slide" Target="slide3.xml"/><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15.xml"/><Relationship Id="rId5" Type="http://schemas.openxmlformats.org/officeDocument/2006/relationships/slide" Target="slide8.xml"/><Relationship Id="rId10" Type="http://schemas.openxmlformats.org/officeDocument/2006/relationships/slide" Target="slide14.xml"/><Relationship Id="rId4" Type="http://schemas.openxmlformats.org/officeDocument/2006/relationships/slide" Target="slide7.xml"/><Relationship Id="rId9" Type="http://schemas.openxmlformats.org/officeDocument/2006/relationships/slide" Target="slide13.xml"/></Relationships>
</file>

<file path=ppt/slides/_rels/slide14.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4.xml"/><Relationship Id="rId3" Type="http://schemas.openxmlformats.org/officeDocument/2006/relationships/slide" Target="slide3.xml"/><Relationship Id="rId7" Type="http://schemas.openxmlformats.org/officeDocument/2006/relationships/slide" Target="slide9.xml"/><Relationship Id="rId12" Type="http://schemas.openxmlformats.org/officeDocument/2006/relationships/slide" Target="slide15.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slide" Target="slide8.xml"/><Relationship Id="rId11" Type="http://schemas.openxmlformats.org/officeDocument/2006/relationships/slide" Target="slide14.xml"/><Relationship Id="rId5" Type="http://schemas.openxmlformats.org/officeDocument/2006/relationships/slide" Target="slide7.xml"/><Relationship Id="rId10" Type="http://schemas.openxmlformats.org/officeDocument/2006/relationships/slide" Target="slide13.xml"/><Relationship Id="rId4" Type="http://schemas.openxmlformats.org/officeDocument/2006/relationships/slide" Target="slide6.xml"/><Relationship Id="rId9" Type="http://schemas.openxmlformats.org/officeDocument/2006/relationships/slide" Target="slide11.xml"/></Relationships>
</file>

<file path=ppt/slides/_rels/slide15.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slide" Target="slide6.xml"/><Relationship Id="rId7" Type="http://schemas.openxmlformats.org/officeDocument/2006/relationships/slide" Target="slide10.xml"/><Relationship Id="rId12" Type="http://schemas.openxmlformats.org/officeDocument/2006/relationships/slide" Target="slide4.xml"/><Relationship Id="rId2" Type="http://schemas.openxmlformats.org/officeDocument/2006/relationships/slide" Target="slide3.xml"/><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15.xml"/><Relationship Id="rId5" Type="http://schemas.openxmlformats.org/officeDocument/2006/relationships/slide" Target="slide8.xml"/><Relationship Id="rId10" Type="http://schemas.openxmlformats.org/officeDocument/2006/relationships/slide" Target="slide14.xml"/><Relationship Id="rId4" Type="http://schemas.openxmlformats.org/officeDocument/2006/relationships/slide" Target="slide7.xml"/><Relationship Id="rId9" Type="http://schemas.openxmlformats.org/officeDocument/2006/relationships/slide" Target="slide13.xml"/></Relationships>
</file>

<file path=ppt/slides/_rels/slide1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slide" Target="slide3.xml"/><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slide" Target="slide42.xml"/><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slide" Target="slide16.xml"/><Relationship Id="rId9" Type="http://schemas.openxmlformats.org/officeDocument/2006/relationships/image" Target="../media/image7.png"/><Relationship Id="rId1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slide" Target="slide42.xml"/><Relationship Id="rId4" Type="http://schemas.openxmlformats.org/officeDocument/2006/relationships/slide" Target="slide16.xml"/></Relationships>
</file>

<file path=ppt/slides/_rels/slide1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 Target="slide3.xml"/><Relationship Id="rId7" Type="http://schemas.openxmlformats.org/officeDocument/2006/relationships/image" Target="../media/image16.png"/><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slide" Target="slide42.xml"/><Relationship Id="rId4" Type="http://schemas.openxmlformats.org/officeDocument/2006/relationships/slide" Target="slide16.xml"/></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 Target="slide1.xml"/><Relationship Id="rId7"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slide" Target="slide42.xml"/><Relationship Id="rId5" Type="http://schemas.openxmlformats.org/officeDocument/2006/relationships/slide" Target="slide16.xml"/><Relationship Id="rId4" Type="http://schemas.openxmlformats.org/officeDocument/2006/relationships/slide" Target="slide3.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 Target="slide1.xml"/><Relationship Id="rId1" Type="http://schemas.openxmlformats.org/officeDocument/2006/relationships/slideLayout" Target="../slideLayouts/slideLayout1.xml"/><Relationship Id="rId5" Type="http://schemas.openxmlformats.org/officeDocument/2006/relationships/slide" Target="slide42.xml"/><Relationship Id="rId4" Type="http://schemas.openxmlformats.org/officeDocument/2006/relationships/slide" Target="slide16.xml"/></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 Target="slide3.xml"/><Relationship Id="rId7" Type="http://schemas.openxmlformats.org/officeDocument/2006/relationships/image" Target="../media/image21.png"/><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slide" Target="slide42.xml"/><Relationship Id="rId10" Type="http://schemas.openxmlformats.org/officeDocument/2006/relationships/image" Target="../media/image24.png"/><Relationship Id="rId4" Type="http://schemas.openxmlformats.org/officeDocument/2006/relationships/slide" Target="slide16.xml"/><Relationship Id="rId9"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slide" Target="slide42.xml"/><Relationship Id="rId4" Type="http://schemas.openxmlformats.org/officeDocument/2006/relationships/slide" Target="slide16.xml"/></Relationships>
</file>

<file path=ppt/slides/_rels/slide22.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27.png"/><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slide" Target="slide42.xml"/><Relationship Id="rId4" Type="http://schemas.openxmlformats.org/officeDocument/2006/relationships/slide" Target="slide16.xml"/></Relationships>
</file>

<file path=ppt/slides/_rels/slide2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 Target="slide3.xml"/><Relationship Id="rId7" Type="http://schemas.openxmlformats.org/officeDocument/2006/relationships/image" Target="../media/image29.png"/><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slide" Target="slide42.xml"/><Relationship Id="rId10" Type="http://schemas.openxmlformats.org/officeDocument/2006/relationships/image" Target="../media/image32.png"/><Relationship Id="rId4" Type="http://schemas.openxmlformats.org/officeDocument/2006/relationships/slide" Target="slide16.xml"/><Relationship Id="rId9" Type="http://schemas.openxmlformats.org/officeDocument/2006/relationships/image" Target="../media/image31.png"/></Relationships>
</file>

<file path=ppt/slides/_rels/slide2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 Target="slide3.xml"/><Relationship Id="rId7" Type="http://schemas.openxmlformats.org/officeDocument/2006/relationships/image" Target="../media/image34.png"/><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slide" Target="slide42.xml"/><Relationship Id="rId4" Type="http://schemas.openxmlformats.org/officeDocument/2006/relationships/slide" Target="slide16.xml"/></Relationships>
</file>

<file path=ppt/slides/_rels/slide2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 Target="slide3.xml"/><Relationship Id="rId7" Type="http://schemas.openxmlformats.org/officeDocument/2006/relationships/image" Target="../media/image36.png"/><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slide" Target="slide42.xml"/><Relationship Id="rId4" Type="http://schemas.openxmlformats.org/officeDocument/2006/relationships/slide" Target="slide16.xml"/></Relationships>
</file>

<file path=ppt/slides/_rels/slide26.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39.png"/><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slide" Target="slide42.xml"/><Relationship Id="rId4" Type="http://schemas.openxmlformats.org/officeDocument/2006/relationships/slide" Target="slide16.xml"/></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slide" Target="slide3.xml"/><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slide" Target="slide42.xml"/><Relationship Id="rId10" Type="http://schemas.openxmlformats.org/officeDocument/2006/relationships/image" Target="../media/image44.png"/><Relationship Id="rId4" Type="http://schemas.openxmlformats.org/officeDocument/2006/relationships/slide" Target="slide16.xml"/><Relationship Id="rId9" Type="http://schemas.openxmlformats.org/officeDocument/2006/relationships/image" Target="../media/image43.png"/></Relationships>
</file>

<file path=ppt/slides/_rels/slide2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slide" Target="slide3.xml"/><Relationship Id="rId7" Type="http://schemas.openxmlformats.org/officeDocument/2006/relationships/image" Target="../media/image49.png"/><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slide" Target="slide42.xml"/><Relationship Id="rId4" Type="http://schemas.openxmlformats.org/officeDocument/2006/relationships/slide" Target="slide16.xml"/></Relationships>
</file>

<file path=ppt/slides/_rels/slide2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 Target="slide1.xml"/><Relationship Id="rId1" Type="http://schemas.openxmlformats.org/officeDocument/2006/relationships/slideLayout" Target="../slideLayouts/slideLayout1.xml"/><Relationship Id="rId5" Type="http://schemas.openxmlformats.org/officeDocument/2006/relationships/slide" Target="slide42.xml"/><Relationship Id="rId4" Type="http://schemas.openxmlformats.org/officeDocument/2006/relationships/slide" Target="slide16.xml"/></Relationships>
</file>

<file path=ppt/slides/_rels/slide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 Target="slide1.xml"/><Relationship Id="rId1" Type="http://schemas.openxmlformats.org/officeDocument/2006/relationships/slideLayout" Target="../slideLayouts/slideLayout1.xml"/><Relationship Id="rId5" Type="http://schemas.openxmlformats.org/officeDocument/2006/relationships/slide" Target="slide42.xml"/><Relationship Id="rId4" Type="http://schemas.openxmlformats.org/officeDocument/2006/relationships/slide" Target="slide16.xml"/></Relationships>
</file>

<file path=ppt/slides/_rels/slide30.xml.rels><?xml version="1.0" encoding="UTF-8" standalone="yes"?>
<Relationships xmlns="http://schemas.openxmlformats.org/package/2006/relationships"><Relationship Id="rId8" Type="http://schemas.openxmlformats.org/officeDocument/2006/relationships/image" Target="../media/image53.jpg"/><Relationship Id="rId3" Type="http://schemas.openxmlformats.org/officeDocument/2006/relationships/slide" Target="slide3.xml"/><Relationship Id="rId7" Type="http://schemas.openxmlformats.org/officeDocument/2006/relationships/image" Target="../media/image52.jpeg"/><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slide" Target="slide42.xml"/><Relationship Id="rId4" Type="http://schemas.openxmlformats.org/officeDocument/2006/relationships/slide" Target="slide16.xml"/><Relationship Id="rId9" Type="http://schemas.openxmlformats.org/officeDocument/2006/relationships/image" Target="../media/image54.jpeg"/></Relationships>
</file>

<file path=ppt/slides/_rels/slide3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slide" Target="slide42.xml"/><Relationship Id="rId4" Type="http://schemas.openxmlformats.org/officeDocument/2006/relationships/slide" Target="slide16.xml"/></Relationships>
</file>

<file path=ppt/slides/_rels/slide3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slide" Target="slide3.xml"/><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slide" Target="slide42.xml"/><Relationship Id="rId10" Type="http://schemas.openxmlformats.org/officeDocument/2006/relationships/image" Target="../media/image60.png"/><Relationship Id="rId4" Type="http://schemas.openxmlformats.org/officeDocument/2006/relationships/slide" Target="slide16.xml"/><Relationship Id="rId9" Type="http://schemas.openxmlformats.org/officeDocument/2006/relationships/image" Target="../media/image59.png"/></Relationships>
</file>

<file path=ppt/slides/_rels/slide3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 Target="slide1.xml"/><Relationship Id="rId1" Type="http://schemas.openxmlformats.org/officeDocument/2006/relationships/slideLayout" Target="../slideLayouts/slideLayout1.xml"/><Relationship Id="rId5" Type="http://schemas.openxmlformats.org/officeDocument/2006/relationships/slide" Target="slide42.xml"/><Relationship Id="rId4" Type="http://schemas.openxmlformats.org/officeDocument/2006/relationships/slide" Target="slide16.xml"/></Relationships>
</file>

<file path=ppt/slides/_rels/slide34.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3" Type="http://schemas.openxmlformats.org/officeDocument/2006/relationships/slide" Target="slide3.xml"/><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slide" Target="slide1.xml"/><Relationship Id="rId16" Type="http://schemas.openxmlformats.org/officeDocument/2006/relationships/image" Target="../media/image73.png"/><Relationship Id="rId1" Type="http://schemas.openxmlformats.org/officeDocument/2006/relationships/slideLayout" Target="../slideLayouts/slideLayout1.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slide" Target="slide42.xml"/><Relationship Id="rId15" Type="http://schemas.openxmlformats.org/officeDocument/2006/relationships/image" Target="../media/image72.png"/><Relationship Id="rId10" Type="http://schemas.openxmlformats.org/officeDocument/2006/relationships/image" Target="../media/image67.png"/><Relationship Id="rId4" Type="http://schemas.openxmlformats.org/officeDocument/2006/relationships/slide" Target="slide16.xml"/><Relationship Id="rId9" Type="http://schemas.openxmlformats.org/officeDocument/2006/relationships/image" Target="../media/image66.png"/><Relationship Id="rId14" Type="http://schemas.openxmlformats.org/officeDocument/2006/relationships/image" Target="../media/image71.png"/></Relationships>
</file>

<file path=ppt/slides/_rels/slide3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slide" Target="slide3.xml"/><Relationship Id="rId7" Type="http://schemas.openxmlformats.org/officeDocument/2006/relationships/image" Target="../media/image70.png"/><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image" Target="../media/image74.png"/><Relationship Id="rId11" Type="http://schemas.openxmlformats.org/officeDocument/2006/relationships/image" Target="../media/image76.png"/><Relationship Id="rId5" Type="http://schemas.openxmlformats.org/officeDocument/2006/relationships/slide" Target="slide42.xml"/><Relationship Id="rId10" Type="http://schemas.openxmlformats.org/officeDocument/2006/relationships/image" Target="../media/image75.png"/><Relationship Id="rId4" Type="http://schemas.openxmlformats.org/officeDocument/2006/relationships/slide" Target="slide16.xml"/><Relationship Id="rId9" Type="http://schemas.openxmlformats.org/officeDocument/2006/relationships/image" Target="../media/image73.png"/></Relationships>
</file>

<file path=ppt/slides/_rels/slide36.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slide" Target="slide3.xml"/><Relationship Id="rId7" Type="http://schemas.openxmlformats.org/officeDocument/2006/relationships/image" Target="../media/image78.png"/><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slide" Target="slide42.xml"/><Relationship Id="rId10" Type="http://schemas.openxmlformats.org/officeDocument/2006/relationships/image" Target="../media/image81.png"/><Relationship Id="rId4" Type="http://schemas.openxmlformats.org/officeDocument/2006/relationships/slide" Target="slide16.xml"/><Relationship Id="rId9" Type="http://schemas.openxmlformats.org/officeDocument/2006/relationships/image" Target="../media/image80.png"/></Relationships>
</file>

<file path=ppt/slides/_rels/slide3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slide" Target="slide3.xml"/><Relationship Id="rId7" Type="http://schemas.openxmlformats.org/officeDocument/2006/relationships/image" Target="../media/image84.png"/><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image" Target="../media/image83.png"/><Relationship Id="rId5" Type="http://schemas.openxmlformats.org/officeDocument/2006/relationships/slide" Target="slide42.xml"/><Relationship Id="rId4" Type="http://schemas.openxmlformats.org/officeDocument/2006/relationships/slide" Target="slide16.xml"/><Relationship Id="rId9" Type="http://schemas.openxmlformats.org/officeDocument/2006/relationships/image" Target="../media/image86.png"/></Relationships>
</file>

<file path=ppt/slides/_rels/slide38.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slide" Target="slide3.xml"/><Relationship Id="rId7" Type="http://schemas.openxmlformats.org/officeDocument/2006/relationships/image" Target="../media/image88.png"/><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slide" Target="slide42.xml"/><Relationship Id="rId4" Type="http://schemas.openxmlformats.org/officeDocument/2006/relationships/slide" Target="slide16.xml"/><Relationship Id="rId9" Type="http://schemas.openxmlformats.org/officeDocument/2006/relationships/image" Target="../media/image90.png"/></Relationships>
</file>

<file path=ppt/slides/_rels/slide39.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slide" Target="slide3.xml"/><Relationship Id="rId7" Type="http://schemas.openxmlformats.org/officeDocument/2006/relationships/image" Target="../media/image92.png"/><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image" Target="../media/image91.png"/><Relationship Id="rId5" Type="http://schemas.openxmlformats.org/officeDocument/2006/relationships/slide" Target="slide42.xml"/><Relationship Id="rId10" Type="http://schemas.openxmlformats.org/officeDocument/2006/relationships/image" Target="../media/image95.png"/><Relationship Id="rId4" Type="http://schemas.openxmlformats.org/officeDocument/2006/relationships/slide" Target="slide16.xml"/><Relationship Id="rId9" Type="http://schemas.openxmlformats.org/officeDocument/2006/relationships/image" Target="../media/image94.png"/></Relationships>
</file>

<file path=ppt/slides/_rels/slide4.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4.xml"/><Relationship Id="rId3" Type="http://schemas.openxmlformats.org/officeDocument/2006/relationships/slide" Target="slide3.xml"/><Relationship Id="rId7" Type="http://schemas.openxmlformats.org/officeDocument/2006/relationships/slide" Target="slide9.xml"/><Relationship Id="rId12" Type="http://schemas.openxmlformats.org/officeDocument/2006/relationships/slide" Target="slide15.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slide" Target="slide8.xml"/><Relationship Id="rId11" Type="http://schemas.openxmlformats.org/officeDocument/2006/relationships/slide" Target="slide14.xml"/><Relationship Id="rId5" Type="http://schemas.openxmlformats.org/officeDocument/2006/relationships/slide" Target="slide7.xml"/><Relationship Id="rId10" Type="http://schemas.openxmlformats.org/officeDocument/2006/relationships/slide" Target="slide13.xml"/><Relationship Id="rId4" Type="http://schemas.openxmlformats.org/officeDocument/2006/relationships/slide" Target="slide6.xml"/><Relationship Id="rId9" Type="http://schemas.openxmlformats.org/officeDocument/2006/relationships/slide" Target="slide11.xml"/></Relationships>
</file>

<file path=ppt/slides/_rels/slide40.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97.png"/><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slide" Target="slide42.xml"/><Relationship Id="rId4" Type="http://schemas.openxmlformats.org/officeDocument/2006/relationships/slide" Target="slide16.xml"/></Relationships>
</file>

<file path=ppt/slides/_rels/slide4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slide" Target="slide42.xml"/><Relationship Id="rId4" Type="http://schemas.openxmlformats.org/officeDocument/2006/relationships/slide" Target="slide16.xml"/></Relationships>
</file>

<file path=ppt/slides/_rels/slide4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 Target="slide1.xml"/><Relationship Id="rId1" Type="http://schemas.openxmlformats.org/officeDocument/2006/relationships/slideLayout" Target="../slideLayouts/slideLayout1.xml"/><Relationship Id="rId5" Type="http://schemas.openxmlformats.org/officeDocument/2006/relationships/slide" Target="slide42.xml"/><Relationship Id="rId4" Type="http://schemas.openxmlformats.org/officeDocument/2006/relationships/slide" Target="slide16.xml"/></Relationships>
</file>

<file path=ppt/slides/_rels/slide4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image" Target="../media/image98.png"/><Relationship Id="rId5" Type="http://schemas.openxmlformats.org/officeDocument/2006/relationships/slide" Target="slide42.xml"/><Relationship Id="rId4" Type="http://schemas.openxmlformats.org/officeDocument/2006/relationships/slide" Target="slide16.xml"/></Relationships>
</file>

<file path=ppt/slides/_rels/slide44.xml.rels><?xml version="1.0" encoding="UTF-8" standalone="yes"?>
<Relationships xmlns="http://schemas.openxmlformats.org/package/2006/relationships"><Relationship Id="rId3" Type="http://schemas.openxmlformats.org/officeDocument/2006/relationships/slide" Target="slide44.xml"/><Relationship Id="rId7" Type="http://schemas.openxmlformats.org/officeDocument/2006/relationships/slide" Target="slide48.xml"/><Relationship Id="rId2" Type="http://schemas.openxmlformats.org/officeDocument/2006/relationships/slide" Target="slide42.xml"/><Relationship Id="rId1" Type="http://schemas.openxmlformats.org/officeDocument/2006/relationships/slideLayout" Target="../slideLayouts/slideLayout1.xml"/><Relationship Id="rId6" Type="http://schemas.openxmlformats.org/officeDocument/2006/relationships/slide" Target="slide47.xml"/><Relationship Id="rId5" Type="http://schemas.openxmlformats.org/officeDocument/2006/relationships/slide" Target="slide46.xml"/><Relationship Id="rId4" Type="http://schemas.openxmlformats.org/officeDocument/2006/relationships/slide" Target="slide45.xml"/></Relationships>
</file>

<file path=ppt/slides/_rels/slide45.xml.rels><?xml version="1.0" encoding="UTF-8" standalone="yes"?>
<Relationships xmlns="http://schemas.openxmlformats.org/package/2006/relationships"><Relationship Id="rId8" Type="http://schemas.openxmlformats.org/officeDocument/2006/relationships/slide" Target="slide42.xml"/><Relationship Id="rId3" Type="http://schemas.openxmlformats.org/officeDocument/2006/relationships/slide" Target="slide44.xml"/><Relationship Id="rId7" Type="http://schemas.openxmlformats.org/officeDocument/2006/relationships/slide" Target="slide48.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slide" Target="slide47.xml"/><Relationship Id="rId5" Type="http://schemas.openxmlformats.org/officeDocument/2006/relationships/slide" Target="slide46.xml"/><Relationship Id="rId4" Type="http://schemas.openxmlformats.org/officeDocument/2006/relationships/slide" Target="slide45.xml"/><Relationship Id="rId9" Type="http://schemas.openxmlformats.org/officeDocument/2006/relationships/image" Target="../media/image99.png"/></Relationships>
</file>

<file path=ppt/slides/_rels/slide46.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slide" Target="slide46.xml"/><Relationship Id="rId7" Type="http://schemas.openxmlformats.org/officeDocument/2006/relationships/slide" Target="slide42.xml"/><Relationship Id="rId2" Type="http://schemas.openxmlformats.org/officeDocument/2006/relationships/slide" Target="slide45.xml"/><Relationship Id="rId1" Type="http://schemas.openxmlformats.org/officeDocument/2006/relationships/slideLayout" Target="../slideLayouts/slideLayout1.xml"/><Relationship Id="rId6" Type="http://schemas.openxmlformats.org/officeDocument/2006/relationships/slide" Target="slide44.xml"/><Relationship Id="rId5" Type="http://schemas.openxmlformats.org/officeDocument/2006/relationships/slide" Target="slide48.xml"/><Relationship Id="rId4" Type="http://schemas.openxmlformats.org/officeDocument/2006/relationships/slide" Target="slide47.xml"/></Relationships>
</file>

<file path=ppt/slides/_rels/slide47.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slide" Target="slide46.xml"/><Relationship Id="rId7" Type="http://schemas.openxmlformats.org/officeDocument/2006/relationships/slide" Target="slide42.xml"/><Relationship Id="rId2" Type="http://schemas.openxmlformats.org/officeDocument/2006/relationships/slide" Target="slide45.xml"/><Relationship Id="rId1" Type="http://schemas.openxmlformats.org/officeDocument/2006/relationships/slideLayout" Target="../slideLayouts/slideLayout1.xml"/><Relationship Id="rId6" Type="http://schemas.openxmlformats.org/officeDocument/2006/relationships/slide" Target="slide44.xml"/><Relationship Id="rId5" Type="http://schemas.openxmlformats.org/officeDocument/2006/relationships/slide" Target="slide48.xml"/><Relationship Id="rId4" Type="http://schemas.openxmlformats.org/officeDocument/2006/relationships/slide" Target="slide47.xml"/></Relationships>
</file>

<file path=ppt/slides/_rels/slide48.xml.rels><?xml version="1.0" encoding="UTF-8" standalone="yes"?>
<Relationships xmlns="http://schemas.openxmlformats.org/package/2006/relationships"><Relationship Id="rId8" Type="http://schemas.openxmlformats.org/officeDocument/2006/relationships/slide" Target="slide42.xml"/><Relationship Id="rId3" Type="http://schemas.openxmlformats.org/officeDocument/2006/relationships/slide" Target="slide45.xml"/><Relationship Id="rId7" Type="http://schemas.openxmlformats.org/officeDocument/2006/relationships/slide" Target="slide44.xml"/><Relationship Id="rId2" Type="http://schemas.openxmlformats.org/officeDocument/2006/relationships/image" Target="../media/image98.png"/><Relationship Id="rId1" Type="http://schemas.openxmlformats.org/officeDocument/2006/relationships/slideLayout" Target="../slideLayouts/slideLayout1.xml"/><Relationship Id="rId6" Type="http://schemas.openxmlformats.org/officeDocument/2006/relationships/slide" Target="slide48.xml"/><Relationship Id="rId5" Type="http://schemas.openxmlformats.org/officeDocument/2006/relationships/slide" Target="slide47.xml"/><Relationship Id="rId4" Type="http://schemas.openxmlformats.org/officeDocument/2006/relationships/slide" Target="slide46.xml"/><Relationship Id="rId9" Type="http://schemas.openxmlformats.org/officeDocument/2006/relationships/image" Target="../media/image99.png"/></Relationships>
</file>

<file path=ppt/slides/_rels/slide49.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18" Type="http://schemas.openxmlformats.org/officeDocument/2006/relationships/slide" Target="slide62.xml"/><Relationship Id="rId3" Type="http://schemas.openxmlformats.org/officeDocument/2006/relationships/slide" Target="slide49.xml"/><Relationship Id="rId21" Type="http://schemas.openxmlformats.org/officeDocument/2006/relationships/slide" Target="slide69.xml"/><Relationship Id="rId7" Type="http://schemas.openxmlformats.org/officeDocument/2006/relationships/image" Target="../media/image102.png"/><Relationship Id="rId12" Type="http://schemas.openxmlformats.org/officeDocument/2006/relationships/image" Target="../media/image107.png"/><Relationship Id="rId17" Type="http://schemas.openxmlformats.org/officeDocument/2006/relationships/slide" Target="slide61.xml"/><Relationship Id="rId2" Type="http://schemas.openxmlformats.org/officeDocument/2006/relationships/slide" Target="slide1.xml"/><Relationship Id="rId16" Type="http://schemas.openxmlformats.org/officeDocument/2006/relationships/slide" Target="slide60.xml"/><Relationship Id="rId20" Type="http://schemas.openxmlformats.org/officeDocument/2006/relationships/slide" Target="slide68.xml"/><Relationship Id="rId1" Type="http://schemas.openxmlformats.org/officeDocument/2006/relationships/slideLayout" Target="../slideLayouts/slideLayout1.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5" Type="http://schemas.openxmlformats.org/officeDocument/2006/relationships/slide" Target="slide53.xml"/><Relationship Id="rId10" Type="http://schemas.openxmlformats.org/officeDocument/2006/relationships/image" Target="../media/image105.png"/><Relationship Id="rId19" Type="http://schemas.openxmlformats.org/officeDocument/2006/relationships/slide" Target="slide67.xml"/><Relationship Id="rId4" Type="http://schemas.openxmlformats.org/officeDocument/2006/relationships/slide" Target="slide50.xml"/><Relationship Id="rId9" Type="http://schemas.openxmlformats.org/officeDocument/2006/relationships/image" Target="../media/image104.png"/><Relationship Id="rId14" Type="http://schemas.openxmlformats.org/officeDocument/2006/relationships/slide" Target="slide51.xml"/></Relationships>
</file>

<file path=ppt/slides/_rels/slide5.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slide" Target="slide6.xml"/><Relationship Id="rId7" Type="http://schemas.openxmlformats.org/officeDocument/2006/relationships/slide" Target="slide10.xml"/><Relationship Id="rId12" Type="http://schemas.openxmlformats.org/officeDocument/2006/relationships/slide" Target="slide4.xml"/><Relationship Id="rId2" Type="http://schemas.openxmlformats.org/officeDocument/2006/relationships/slide" Target="slide3.xml"/><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15.xml"/><Relationship Id="rId5" Type="http://schemas.openxmlformats.org/officeDocument/2006/relationships/slide" Target="slide8.xml"/><Relationship Id="rId10" Type="http://schemas.openxmlformats.org/officeDocument/2006/relationships/slide" Target="slide14.xml"/><Relationship Id="rId4" Type="http://schemas.openxmlformats.org/officeDocument/2006/relationships/slide" Target="slide7.xml"/><Relationship Id="rId9" Type="http://schemas.openxmlformats.org/officeDocument/2006/relationships/slide" Target="slide13.xml"/></Relationships>
</file>

<file path=ppt/slides/_rels/slide50.xml.rels><?xml version="1.0" encoding="UTF-8" standalone="yes"?>
<Relationships xmlns="http://schemas.openxmlformats.org/package/2006/relationships"><Relationship Id="rId8" Type="http://schemas.openxmlformats.org/officeDocument/2006/relationships/slide" Target="slide60.xml"/><Relationship Id="rId13" Type="http://schemas.openxmlformats.org/officeDocument/2006/relationships/slide" Target="slide69.xml"/><Relationship Id="rId3" Type="http://schemas.openxmlformats.org/officeDocument/2006/relationships/image" Target="../media/image110.png"/><Relationship Id="rId7" Type="http://schemas.openxmlformats.org/officeDocument/2006/relationships/slide" Target="slide53.xml"/><Relationship Id="rId12" Type="http://schemas.openxmlformats.org/officeDocument/2006/relationships/slide" Target="slide68.xml"/><Relationship Id="rId2" Type="http://schemas.openxmlformats.org/officeDocument/2006/relationships/image" Target="../media/image109.png"/><Relationship Id="rId1" Type="http://schemas.openxmlformats.org/officeDocument/2006/relationships/slideLayout" Target="../slideLayouts/slideLayout1.xml"/><Relationship Id="rId6" Type="http://schemas.openxmlformats.org/officeDocument/2006/relationships/slide" Target="slide51.xml"/><Relationship Id="rId11" Type="http://schemas.openxmlformats.org/officeDocument/2006/relationships/slide" Target="slide67.xml"/><Relationship Id="rId5" Type="http://schemas.openxmlformats.org/officeDocument/2006/relationships/slide" Target="slide50.xml"/><Relationship Id="rId10" Type="http://schemas.openxmlformats.org/officeDocument/2006/relationships/slide" Target="slide62.xml"/><Relationship Id="rId4" Type="http://schemas.openxmlformats.org/officeDocument/2006/relationships/slide" Target="slide1.xml"/><Relationship Id="rId9" Type="http://schemas.openxmlformats.org/officeDocument/2006/relationships/slide" Target="slide61.xml"/><Relationship Id="rId14" Type="http://schemas.openxmlformats.org/officeDocument/2006/relationships/slide" Target="slide49.xml"/></Relationships>
</file>

<file path=ppt/slides/_rels/slide51.xml.rels><?xml version="1.0" encoding="UTF-8" standalone="yes"?>
<Relationships xmlns="http://schemas.openxmlformats.org/package/2006/relationships"><Relationship Id="rId8" Type="http://schemas.openxmlformats.org/officeDocument/2006/relationships/slide" Target="slide60.xml"/><Relationship Id="rId13" Type="http://schemas.openxmlformats.org/officeDocument/2006/relationships/slide" Target="slide69.xml"/><Relationship Id="rId3" Type="http://schemas.openxmlformats.org/officeDocument/2006/relationships/image" Target="../media/image112.png"/><Relationship Id="rId7" Type="http://schemas.openxmlformats.org/officeDocument/2006/relationships/slide" Target="slide53.xml"/><Relationship Id="rId12" Type="http://schemas.openxmlformats.org/officeDocument/2006/relationships/slide" Target="slide68.xml"/><Relationship Id="rId2" Type="http://schemas.openxmlformats.org/officeDocument/2006/relationships/image" Target="../media/image111.png"/><Relationship Id="rId1" Type="http://schemas.openxmlformats.org/officeDocument/2006/relationships/slideLayout" Target="../slideLayouts/slideLayout1.xml"/><Relationship Id="rId6" Type="http://schemas.openxmlformats.org/officeDocument/2006/relationships/slide" Target="slide51.xml"/><Relationship Id="rId11" Type="http://schemas.openxmlformats.org/officeDocument/2006/relationships/slide" Target="slide67.xml"/><Relationship Id="rId5" Type="http://schemas.openxmlformats.org/officeDocument/2006/relationships/slide" Target="slide50.xml"/><Relationship Id="rId10" Type="http://schemas.openxmlformats.org/officeDocument/2006/relationships/slide" Target="slide62.xml"/><Relationship Id="rId4" Type="http://schemas.openxmlformats.org/officeDocument/2006/relationships/slide" Target="slide1.xml"/><Relationship Id="rId9" Type="http://schemas.openxmlformats.org/officeDocument/2006/relationships/slide" Target="slide61.xml"/><Relationship Id="rId14" Type="http://schemas.openxmlformats.org/officeDocument/2006/relationships/slide" Target="slide49.xml"/></Relationships>
</file>

<file path=ppt/slides/_rels/slide52.xml.rels><?xml version="1.0" encoding="UTF-8" standalone="yes"?>
<Relationships xmlns="http://schemas.openxmlformats.org/package/2006/relationships"><Relationship Id="rId8" Type="http://schemas.openxmlformats.org/officeDocument/2006/relationships/slide" Target="slide60.xml"/><Relationship Id="rId13" Type="http://schemas.openxmlformats.org/officeDocument/2006/relationships/slide" Target="slide69.xml"/><Relationship Id="rId3" Type="http://schemas.openxmlformats.org/officeDocument/2006/relationships/image" Target="../media/image114.png"/><Relationship Id="rId7" Type="http://schemas.openxmlformats.org/officeDocument/2006/relationships/slide" Target="slide53.xml"/><Relationship Id="rId12" Type="http://schemas.openxmlformats.org/officeDocument/2006/relationships/slide" Target="slide68.xml"/><Relationship Id="rId2" Type="http://schemas.openxmlformats.org/officeDocument/2006/relationships/image" Target="../media/image113.png"/><Relationship Id="rId1" Type="http://schemas.openxmlformats.org/officeDocument/2006/relationships/slideLayout" Target="../slideLayouts/slideLayout1.xml"/><Relationship Id="rId6" Type="http://schemas.openxmlformats.org/officeDocument/2006/relationships/slide" Target="slide50.xml"/><Relationship Id="rId11" Type="http://schemas.openxmlformats.org/officeDocument/2006/relationships/slide" Target="slide67.xml"/><Relationship Id="rId5" Type="http://schemas.openxmlformats.org/officeDocument/2006/relationships/slide" Target="slide1.xml"/><Relationship Id="rId15" Type="http://schemas.openxmlformats.org/officeDocument/2006/relationships/slide" Target="slide51.xml"/><Relationship Id="rId10" Type="http://schemas.openxmlformats.org/officeDocument/2006/relationships/slide" Target="slide62.xml"/><Relationship Id="rId4" Type="http://schemas.openxmlformats.org/officeDocument/2006/relationships/image" Target="../media/image115.png"/><Relationship Id="rId9" Type="http://schemas.openxmlformats.org/officeDocument/2006/relationships/slide" Target="slide61.xml"/><Relationship Id="rId14" Type="http://schemas.openxmlformats.org/officeDocument/2006/relationships/slide" Target="slide49.xml"/></Relationships>
</file>

<file path=ppt/slides/_rels/slide53.xml.rels><?xml version="1.0" encoding="UTF-8" standalone="yes"?>
<Relationships xmlns="http://schemas.openxmlformats.org/package/2006/relationships"><Relationship Id="rId8" Type="http://schemas.openxmlformats.org/officeDocument/2006/relationships/slide" Target="slide60.xml"/><Relationship Id="rId13" Type="http://schemas.openxmlformats.org/officeDocument/2006/relationships/slide" Target="slide69.xml"/><Relationship Id="rId3" Type="http://schemas.openxmlformats.org/officeDocument/2006/relationships/image" Target="../media/image117.png"/><Relationship Id="rId7" Type="http://schemas.openxmlformats.org/officeDocument/2006/relationships/slide" Target="slide53.xml"/><Relationship Id="rId12" Type="http://schemas.openxmlformats.org/officeDocument/2006/relationships/slide" Target="slide68.xml"/><Relationship Id="rId2" Type="http://schemas.openxmlformats.org/officeDocument/2006/relationships/image" Target="../media/image116.png"/><Relationship Id="rId1" Type="http://schemas.openxmlformats.org/officeDocument/2006/relationships/slideLayout" Target="../slideLayouts/slideLayout1.xml"/><Relationship Id="rId6" Type="http://schemas.openxmlformats.org/officeDocument/2006/relationships/slide" Target="slide51.xml"/><Relationship Id="rId11" Type="http://schemas.openxmlformats.org/officeDocument/2006/relationships/slide" Target="slide67.xml"/><Relationship Id="rId5" Type="http://schemas.openxmlformats.org/officeDocument/2006/relationships/slide" Target="slide50.xml"/><Relationship Id="rId10" Type="http://schemas.openxmlformats.org/officeDocument/2006/relationships/slide" Target="slide62.xml"/><Relationship Id="rId4" Type="http://schemas.openxmlformats.org/officeDocument/2006/relationships/slide" Target="slide1.xml"/><Relationship Id="rId9" Type="http://schemas.openxmlformats.org/officeDocument/2006/relationships/slide" Target="slide61.xml"/><Relationship Id="rId14" Type="http://schemas.openxmlformats.org/officeDocument/2006/relationships/slide" Target="slide49.xml"/></Relationships>
</file>

<file path=ppt/slides/_rels/slide54.xml.rels><?xml version="1.0" encoding="UTF-8" standalone="yes"?>
<Relationships xmlns="http://schemas.openxmlformats.org/package/2006/relationships"><Relationship Id="rId8" Type="http://schemas.openxmlformats.org/officeDocument/2006/relationships/slide" Target="slide61.xml"/><Relationship Id="rId13" Type="http://schemas.openxmlformats.org/officeDocument/2006/relationships/slide" Target="slide49.xml"/><Relationship Id="rId3" Type="http://schemas.openxmlformats.org/officeDocument/2006/relationships/image" Target="../media/image119.png"/><Relationship Id="rId7" Type="http://schemas.openxmlformats.org/officeDocument/2006/relationships/slide" Target="slide60.xml"/><Relationship Id="rId12" Type="http://schemas.openxmlformats.org/officeDocument/2006/relationships/slide" Target="slide69.xml"/><Relationship Id="rId2" Type="http://schemas.openxmlformats.org/officeDocument/2006/relationships/image" Target="../media/image118.png"/><Relationship Id="rId1" Type="http://schemas.openxmlformats.org/officeDocument/2006/relationships/slideLayout" Target="../slideLayouts/slideLayout1.xml"/><Relationship Id="rId6" Type="http://schemas.openxmlformats.org/officeDocument/2006/relationships/slide" Target="slide51.xml"/><Relationship Id="rId11" Type="http://schemas.openxmlformats.org/officeDocument/2006/relationships/slide" Target="slide68.xml"/><Relationship Id="rId5" Type="http://schemas.openxmlformats.org/officeDocument/2006/relationships/slide" Target="slide50.xml"/><Relationship Id="rId10" Type="http://schemas.openxmlformats.org/officeDocument/2006/relationships/slide" Target="slide67.xml"/><Relationship Id="rId4" Type="http://schemas.openxmlformats.org/officeDocument/2006/relationships/slide" Target="slide1.xml"/><Relationship Id="rId9" Type="http://schemas.openxmlformats.org/officeDocument/2006/relationships/slide" Target="slide62.xml"/><Relationship Id="rId14" Type="http://schemas.openxmlformats.org/officeDocument/2006/relationships/slide" Target="slide53.xml"/></Relationships>
</file>

<file path=ppt/slides/_rels/slide55.xml.rels><?xml version="1.0" encoding="UTF-8" standalone="yes"?>
<Relationships xmlns="http://schemas.openxmlformats.org/package/2006/relationships"><Relationship Id="rId8" Type="http://schemas.openxmlformats.org/officeDocument/2006/relationships/slide" Target="slide60.xml"/><Relationship Id="rId13" Type="http://schemas.openxmlformats.org/officeDocument/2006/relationships/slide" Target="slide69.xml"/><Relationship Id="rId3" Type="http://schemas.openxmlformats.org/officeDocument/2006/relationships/image" Target="../media/image110.png"/><Relationship Id="rId7" Type="http://schemas.openxmlformats.org/officeDocument/2006/relationships/slide" Target="slide51.xml"/><Relationship Id="rId12" Type="http://schemas.openxmlformats.org/officeDocument/2006/relationships/slide" Target="slide68.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slide" Target="slide50.xml"/><Relationship Id="rId11" Type="http://schemas.openxmlformats.org/officeDocument/2006/relationships/slide" Target="slide67.xml"/><Relationship Id="rId5" Type="http://schemas.openxmlformats.org/officeDocument/2006/relationships/slide" Target="slide1.xml"/><Relationship Id="rId15" Type="http://schemas.openxmlformats.org/officeDocument/2006/relationships/slide" Target="slide53.xml"/><Relationship Id="rId10" Type="http://schemas.openxmlformats.org/officeDocument/2006/relationships/slide" Target="slide62.xml"/><Relationship Id="rId4" Type="http://schemas.openxmlformats.org/officeDocument/2006/relationships/image" Target="../media/image120.png"/><Relationship Id="rId9" Type="http://schemas.openxmlformats.org/officeDocument/2006/relationships/slide" Target="slide61.xml"/><Relationship Id="rId14" Type="http://schemas.openxmlformats.org/officeDocument/2006/relationships/slide" Target="slide49.xml"/></Relationships>
</file>

<file path=ppt/slides/_rels/slide56.xml.rels><?xml version="1.0" encoding="UTF-8" standalone="yes"?>
<Relationships xmlns="http://schemas.openxmlformats.org/package/2006/relationships"><Relationship Id="rId8" Type="http://schemas.openxmlformats.org/officeDocument/2006/relationships/slide" Target="slide61.xml"/><Relationship Id="rId13" Type="http://schemas.openxmlformats.org/officeDocument/2006/relationships/slide" Target="slide49.xml"/><Relationship Id="rId3" Type="http://schemas.openxmlformats.org/officeDocument/2006/relationships/image" Target="../media/image121.png"/><Relationship Id="rId7" Type="http://schemas.openxmlformats.org/officeDocument/2006/relationships/slide" Target="slide60.xml"/><Relationship Id="rId12" Type="http://schemas.openxmlformats.org/officeDocument/2006/relationships/slide" Target="slide69.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slide" Target="slide51.xml"/><Relationship Id="rId11" Type="http://schemas.openxmlformats.org/officeDocument/2006/relationships/slide" Target="slide68.xml"/><Relationship Id="rId5" Type="http://schemas.openxmlformats.org/officeDocument/2006/relationships/slide" Target="slide50.xml"/><Relationship Id="rId10" Type="http://schemas.openxmlformats.org/officeDocument/2006/relationships/slide" Target="slide67.xml"/><Relationship Id="rId4" Type="http://schemas.openxmlformats.org/officeDocument/2006/relationships/slide" Target="slide1.xml"/><Relationship Id="rId9" Type="http://schemas.openxmlformats.org/officeDocument/2006/relationships/slide" Target="slide62.xml"/><Relationship Id="rId14" Type="http://schemas.openxmlformats.org/officeDocument/2006/relationships/slide" Target="slide53.xml"/></Relationships>
</file>

<file path=ppt/slides/_rels/slide57.xml.rels><?xml version="1.0" encoding="UTF-8" standalone="yes"?>
<Relationships xmlns="http://schemas.openxmlformats.org/package/2006/relationships"><Relationship Id="rId8" Type="http://schemas.openxmlformats.org/officeDocument/2006/relationships/slide" Target="slide60.xml"/><Relationship Id="rId13" Type="http://schemas.openxmlformats.org/officeDocument/2006/relationships/slide" Target="slide69.xml"/><Relationship Id="rId3" Type="http://schemas.openxmlformats.org/officeDocument/2006/relationships/image" Target="../media/image122.png"/><Relationship Id="rId7" Type="http://schemas.openxmlformats.org/officeDocument/2006/relationships/slide" Target="slide51.xml"/><Relationship Id="rId12" Type="http://schemas.openxmlformats.org/officeDocument/2006/relationships/slide" Target="slide68.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slide" Target="slide50.xml"/><Relationship Id="rId11" Type="http://schemas.openxmlformats.org/officeDocument/2006/relationships/slide" Target="slide67.xml"/><Relationship Id="rId5" Type="http://schemas.openxmlformats.org/officeDocument/2006/relationships/slide" Target="slide1.xml"/><Relationship Id="rId15" Type="http://schemas.openxmlformats.org/officeDocument/2006/relationships/slide" Target="slide53.xml"/><Relationship Id="rId10" Type="http://schemas.openxmlformats.org/officeDocument/2006/relationships/slide" Target="slide62.xml"/><Relationship Id="rId4" Type="http://schemas.openxmlformats.org/officeDocument/2006/relationships/image" Target="../media/image123.png"/><Relationship Id="rId9" Type="http://schemas.openxmlformats.org/officeDocument/2006/relationships/slide" Target="slide61.xml"/><Relationship Id="rId14" Type="http://schemas.openxmlformats.org/officeDocument/2006/relationships/slide" Target="slide49.xml"/></Relationships>
</file>

<file path=ppt/slides/_rels/slide58.xml.rels><?xml version="1.0" encoding="UTF-8" standalone="yes"?>
<Relationships xmlns="http://schemas.openxmlformats.org/package/2006/relationships"><Relationship Id="rId8" Type="http://schemas.openxmlformats.org/officeDocument/2006/relationships/slide" Target="slide60.xml"/><Relationship Id="rId13" Type="http://schemas.openxmlformats.org/officeDocument/2006/relationships/slide" Target="slide69.xml"/><Relationship Id="rId3" Type="http://schemas.openxmlformats.org/officeDocument/2006/relationships/image" Target="../media/image124.png"/><Relationship Id="rId7" Type="http://schemas.openxmlformats.org/officeDocument/2006/relationships/slide" Target="slide51.xml"/><Relationship Id="rId12" Type="http://schemas.openxmlformats.org/officeDocument/2006/relationships/slide" Target="slide68.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slide" Target="slide50.xml"/><Relationship Id="rId11" Type="http://schemas.openxmlformats.org/officeDocument/2006/relationships/slide" Target="slide67.xml"/><Relationship Id="rId5" Type="http://schemas.openxmlformats.org/officeDocument/2006/relationships/slide" Target="slide1.xml"/><Relationship Id="rId15" Type="http://schemas.openxmlformats.org/officeDocument/2006/relationships/slide" Target="slide53.xml"/><Relationship Id="rId10" Type="http://schemas.openxmlformats.org/officeDocument/2006/relationships/slide" Target="slide62.xml"/><Relationship Id="rId4" Type="http://schemas.openxmlformats.org/officeDocument/2006/relationships/image" Target="../media/image123.png"/><Relationship Id="rId9" Type="http://schemas.openxmlformats.org/officeDocument/2006/relationships/slide" Target="slide61.xml"/><Relationship Id="rId14" Type="http://schemas.openxmlformats.org/officeDocument/2006/relationships/slide" Target="slide49.xml"/></Relationships>
</file>

<file path=ppt/slides/_rels/slide59.xml.rels><?xml version="1.0" encoding="UTF-8" standalone="yes"?>
<Relationships xmlns="http://schemas.openxmlformats.org/package/2006/relationships"><Relationship Id="rId8" Type="http://schemas.openxmlformats.org/officeDocument/2006/relationships/slide" Target="slide51.xml"/><Relationship Id="rId13" Type="http://schemas.openxmlformats.org/officeDocument/2006/relationships/slide" Target="slide68.xml"/><Relationship Id="rId3" Type="http://schemas.openxmlformats.org/officeDocument/2006/relationships/image" Target="../media/image125.png"/><Relationship Id="rId7" Type="http://schemas.openxmlformats.org/officeDocument/2006/relationships/slide" Target="slide50.xml"/><Relationship Id="rId12" Type="http://schemas.openxmlformats.org/officeDocument/2006/relationships/slide" Target="slide67.xml"/><Relationship Id="rId2" Type="http://schemas.openxmlformats.org/officeDocument/2006/relationships/notesSlide" Target="../notesSlides/notesSlide10.xml"/><Relationship Id="rId16" Type="http://schemas.openxmlformats.org/officeDocument/2006/relationships/slide" Target="slide53.xml"/><Relationship Id="rId1" Type="http://schemas.openxmlformats.org/officeDocument/2006/relationships/slideLayout" Target="../slideLayouts/slideLayout1.xml"/><Relationship Id="rId6" Type="http://schemas.openxmlformats.org/officeDocument/2006/relationships/slide" Target="slide1.xml"/><Relationship Id="rId11" Type="http://schemas.openxmlformats.org/officeDocument/2006/relationships/slide" Target="slide62.xml"/><Relationship Id="rId5" Type="http://schemas.openxmlformats.org/officeDocument/2006/relationships/image" Target="../media/image127.png"/><Relationship Id="rId15" Type="http://schemas.openxmlformats.org/officeDocument/2006/relationships/slide" Target="slide49.xml"/><Relationship Id="rId10" Type="http://schemas.openxmlformats.org/officeDocument/2006/relationships/slide" Target="slide61.xml"/><Relationship Id="rId4" Type="http://schemas.openxmlformats.org/officeDocument/2006/relationships/image" Target="../media/image126.png"/><Relationship Id="rId9" Type="http://schemas.openxmlformats.org/officeDocument/2006/relationships/slide" Target="slide60.xml"/><Relationship Id="rId14" Type="http://schemas.openxmlformats.org/officeDocument/2006/relationships/slide" Target="slide69.xml"/></Relationships>
</file>

<file path=ppt/slides/_rels/slide6.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slide" Target="slide6.xml"/><Relationship Id="rId7" Type="http://schemas.openxmlformats.org/officeDocument/2006/relationships/slide" Target="slide10.xml"/><Relationship Id="rId12" Type="http://schemas.openxmlformats.org/officeDocument/2006/relationships/slide" Target="slide4.xml"/><Relationship Id="rId2" Type="http://schemas.openxmlformats.org/officeDocument/2006/relationships/slide" Target="slide3.xml"/><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15.xml"/><Relationship Id="rId5" Type="http://schemas.openxmlformats.org/officeDocument/2006/relationships/slide" Target="slide8.xml"/><Relationship Id="rId10" Type="http://schemas.openxmlformats.org/officeDocument/2006/relationships/slide" Target="slide14.xml"/><Relationship Id="rId4" Type="http://schemas.openxmlformats.org/officeDocument/2006/relationships/slide" Target="slide7.xml"/><Relationship Id="rId9" Type="http://schemas.openxmlformats.org/officeDocument/2006/relationships/slide" Target="slide13.xml"/></Relationships>
</file>

<file path=ppt/slides/_rels/slide60.xml.rels><?xml version="1.0" encoding="UTF-8" standalone="yes"?>
<Relationships xmlns="http://schemas.openxmlformats.org/package/2006/relationships"><Relationship Id="rId8" Type="http://schemas.openxmlformats.org/officeDocument/2006/relationships/slide" Target="slide53.xml"/><Relationship Id="rId13" Type="http://schemas.openxmlformats.org/officeDocument/2006/relationships/slide" Target="slide68.xml"/><Relationship Id="rId3" Type="http://schemas.openxmlformats.org/officeDocument/2006/relationships/image" Target="../media/image128.png"/><Relationship Id="rId7" Type="http://schemas.openxmlformats.org/officeDocument/2006/relationships/slide" Target="slide51.xml"/><Relationship Id="rId12" Type="http://schemas.openxmlformats.org/officeDocument/2006/relationships/slide" Target="slide67.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slide" Target="slide50.xml"/><Relationship Id="rId11" Type="http://schemas.openxmlformats.org/officeDocument/2006/relationships/slide" Target="slide62.xml"/><Relationship Id="rId5" Type="http://schemas.openxmlformats.org/officeDocument/2006/relationships/slide" Target="slide1.xml"/><Relationship Id="rId15" Type="http://schemas.openxmlformats.org/officeDocument/2006/relationships/slide" Target="slide49.xml"/><Relationship Id="rId10" Type="http://schemas.openxmlformats.org/officeDocument/2006/relationships/slide" Target="slide61.xml"/><Relationship Id="rId4" Type="http://schemas.openxmlformats.org/officeDocument/2006/relationships/slide" Target="slide70.xml"/><Relationship Id="rId9" Type="http://schemas.openxmlformats.org/officeDocument/2006/relationships/slide" Target="slide60.xml"/><Relationship Id="rId14" Type="http://schemas.openxmlformats.org/officeDocument/2006/relationships/slide" Target="slide69.xml"/></Relationships>
</file>

<file path=ppt/slides/_rels/slide61.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slide" Target="slide60.xml"/><Relationship Id="rId18" Type="http://schemas.openxmlformats.org/officeDocument/2006/relationships/slide" Target="slide69.xml"/><Relationship Id="rId3" Type="http://schemas.openxmlformats.org/officeDocument/2006/relationships/image" Target="../media/image129.png"/><Relationship Id="rId7" Type="http://schemas.openxmlformats.org/officeDocument/2006/relationships/image" Target="../media/image133.png"/><Relationship Id="rId12" Type="http://schemas.openxmlformats.org/officeDocument/2006/relationships/slide" Target="slide53.xml"/><Relationship Id="rId17" Type="http://schemas.openxmlformats.org/officeDocument/2006/relationships/slide" Target="slide68.xml"/><Relationship Id="rId2" Type="http://schemas.openxmlformats.org/officeDocument/2006/relationships/notesSlide" Target="../notesSlides/notesSlide12.xml"/><Relationship Id="rId16" Type="http://schemas.openxmlformats.org/officeDocument/2006/relationships/slide" Target="slide67.xml"/><Relationship Id="rId1" Type="http://schemas.openxmlformats.org/officeDocument/2006/relationships/slideLayout" Target="../slideLayouts/slideLayout1.xml"/><Relationship Id="rId6" Type="http://schemas.openxmlformats.org/officeDocument/2006/relationships/image" Target="../media/image132.png"/><Relationship Id="rId11" Type="http://schemas.openxmlformats.org/officeDocument/2006/relationships/slide" Target="slide51.xml"/><Relationship Id="rId5" Type="http://schemas.openxmlformats.org/officeDocument/2006/relationships/image" Target="../media/image131.png"/><Relationship Id="rId15" Type="http://schemas.openxmlformats.org/officeDocument/2006/relationships/slide" Target="slide62.xml"/><Relationship Id="rId10" Type="http://schemas.openxmlformats.org/officeDocument/2006/relationships/slide" Target="slide50.xml"/><Relationship Id="rId19" Type="http://schemas.openxmlformats.org/officeDocument/2006/relationships/slide" Target="slide49.xml"/><Relationship Id="rId4" Type="http://schemas.openxmlformats.org/officeDocument/2006/relationships/image" Target="../media/image130.png"/><Relationship Id="rId9" Type="http://schemas.openxmlformats.org/officeDocument/2006/relationships/slide" Target="slide1.xml"/><Relationship Id="rId14" Type="http://schemas.openxmlformats.org/officeDocument/2006/relationships/slide" Target="slide61.xml"/></Relationships>
</file>

<file path=ppt/slides/_rels/slide62.xml.rels><?xml version="1.0" encoding="UTF-8" standalone="yes"?>
<Relationships xmlns="http://schemas.openxmlformats.org/package/2006/relationships"><Relationship Id="rId8" Type="http://schemas.openxmlformats.org/officeDocument/2006/relationships/slide" Target="slide60.xml"/><Relationship Id="rId13" Type="http://schemas.openxmlformats.org/officeDocument/2006/relationships/slide" Target="slide69.xml"/><Relationship Id="rId3" Type="http://schemas.openxmlformats.org/officeDocument/2006/relationships/image" Target="../media/image135.png"/><Relationship Id="rId7" Type="http://schemas.openxmlformats.org/officeDocument/2006/relationships/slide" Target="slide53.xml"/><Relationship Id="rId12" Type="http://schemas.openxmlformats.org/officeDocument/2006/relationships/slide" Target="slide68.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slide" Target="slide51.xml"/><Relationship Id="rId11" Type="http://schemas.openxmlformats.org/officeDocument/2006/relationships/slide" Target="slide67.xml"/><Relationship Id="rId5" Type="http://schemas.openxmlformats.org/officeDocument/2006/relationships/slide" Target="slide50.xml"/><Relationship Id="rId10" Type="http://schemas.openxmlformats.org/officeDocument/2006/relationships/slide" Target="slide62.xml"/><Relationship Id="rId4" Type="http://schemas.openxmlformats.org/officeDocument/2006/relationships/slide" Target="slide1.xml"/><Relationship Id="rId9" Type="http://schemas.openxmlformats.org/officeDocument/2006/relationships/slide" Target="slide61.xml"/><Relationship Id="rId14" Type="http://schemas.openxmlformats.org/officeDocument/2006/relationships/slide" Target="slide49.xml"/></Relationships>
</file>

<file path=ppt/slides/_rels/slide63.xml.rels><?xml version="1.0" encoding="UTF-8" standalone="yes"?>
<Relationships xmlns="http://schemas.openxmlformats.org/package/2006/relationships"><Relationship Id="rId8" Type="http://schemas.openxmlformats.org/officeDocument/2006/relationships/slide" Target="slide1.xml"/><Relationship Id="rId13" Type="http://schemas.openxmlformats.org/officeDocument/2006/relationships/slide" Target="slide61.xml"/><Relationship Id="rId18" Type="http://schemas.openxmlformats.org/officeDocument/2006/relationships/slide" Target="slide62.xml"/><Relationship Id="rId3" Type="http://schemas.openxmlformats.org/officeDocument/2006/relationships/image" Target="../media/image136.png"/><Relationship Id="rId7" Type="http://schemas.openxmlformats.org/officeDocument/2006/relationships/image" Target="../media/image140.png"/><Relationship Id="rId12" Type="http://schemas.openxmlformats.org/officeDocument/2006/relationships/slide" Target="slide60.xml"/><Relationship Id="rId17" Type="http://schemas.openxmlformats.org/officeDocument/2006/relationships/slide" Target="slide49.xml"/><Relationship Id="rId2" Type="http://schemas.openxmlformats.org/officeDocument/2006/relationships/notesSlide" Target="../notesSlides/notesSlide14.xml"/><Relationship Id="rId16" Type="http://schemas.openxmlformats.org/officeDocument/2006/relationships/slide" Target="slide69.xml"/><Relationship Id="rId1" Type="http://schemas.openxmlformats.org/officeDocument/2006/relationships/slideLayout" Target="../slideLayouts/slideLayout1.xml"/><Relationship Id="rId6" Type="http://schemas.openxmlformats.org/officeDocument/2006/relationships/image" Target="../media/image139.png"/><Relationship Id="rId11" Type="http://schemas.openxmlformats.org/officeDocument/2006/relationships/slide" Target="slide53.xml"/><Relationship Id="rId5" Type="http://schemas.openxmlformats.org/officeDocument/2006/relationships/image" Target="../media/image138.png"/><Relationship Id="rId15" Type="http://schemas.openxmlformats.org/officeDocument/2006/relationships/slide" Target="slide68.xml"/><Relationship Id="rId10" Type="http://schemas.openxmlformats.org/officeDocument/2006/relationships/slide" Target="slide51.xml"/><Relationship Id="rId4" Type="http://schemas.openxmlformats.org/officeDocument/2006/relationships/image" Target="../media/image137.png"/><Relationship Id="rId9" Type="http://schemas.openxmlformats.org/officeDocument/2006/relationships/slide" Target="slide50.xml"/><Relationship Id="rId14" Type="http://schemas.openxmlformats.org/officeDocument/2006/relationships/slide" Target="slide67.xml"/></Relationships>
</file>

<file path=ppt/slides/_rels/slide64.xml.rels><?xml version="1.0" encoding="UTF-8" standalone="yes"?>
<Relationships xmlns="http://schemas.openxmlformats.org/package/2006/relationships"><Relationship Id="rId8" Type="http://schemas.openxmlformats.org/officeDocument/2006/relationships/slide" Target="slide50.xml"/><Relationship Id="rId13" Type="http://schemas.openxmlformats.org/officeDocument/2006/relationships/slide" Target="slide67.xml"/><Relationship Id="rId3" Type="http://schemas.openxmlformats.org/officeDocument/2006/relationships/image" Target="../media/image141.png"/><Relationship Id="rId7" Type="http://schemas.openxmlformats.org/officeDocument/2006/relationships/slide" Target="slide1.xml"/><Relationship Id="rId12" Type="http://schemas.openxmlformats.org/officeDocument/2006/relationships/slide" Target="slide61.xml"/><Relationship Id="rId17" Type="http://schemas.openxmlformats.org/officeDocument/2006/relationships/slide" Target="slide62.xml"/><Relationship Id="rId2" Type="http://schemas.openxmlformats.org/officeDocument/2006/relationships/notesSlide" Target="../notesSlides/notesSlide15.xml"/><Relationship Id="rId16" Type="http://schemas.openxmlformats.org/officeDocument/2006/relationships/slide" Target="slide49.xml"/><Relationship Id="rId1" Type="http://schemas.openxmlformats.org/officeDocument/2006/relationships/slideLayout" Target="../slideLayouts/slideLayout1.xml"/><Relationship Id="rId6" Type="http://schemas.openxmlformats.org/officeDocument/2006/relationships/image" Target="../media/image144.png"/><Relationship Id="rId11" Type="http://schemas.openxmlformats.org/officeDocument/2006/relationships/slide" Target="slide60.xml"/><Relationship Id="rId5" Type="http://schemas.openxmlformats.org/officeDocument/2006/relationships/image" Target="../media/image143.png"/><Relationship Id="rId15" Type="http://schemas.openxmlformats.org/officeDocument/2006/relationships/slide" Target="slide69.xml"/><Relationship Id="rId10" Type="http://schemas.openxmlformats.org/officeDocument/2006/relationships/slide" Target="slide53.xml"/><Relationship Id="rId4" Type="http://schemas.openxmlformats.org/officeDocument/2006/relationships/image" Target="../media/image142.png"/><Relationship Id="rId9" Type="http://schemas.openxmlformats.org/officeDocument/2006/relationships/slide" Target="slide51.xml"/><Relationship Id="rId14" Type="http://schemas.openxmlformats.org/officeDocument/2006/relationships/slide" Target="slide68.xml"/></Relationships>
</file>

<file path=ppt/slides/_rels/slide65.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slide" Target="slide53.xml"/><Relationship Id="rId18" Type="http://schemas.openxmlformats.org/officeDocument/2006/relationships/slide" Target="slide69.xml"/><Relationship Id="rId3" Type="http://schemas.openxmlformats.org/officeDocument/2006/relationships/image" Target="../media/image145.png"/><Relationship Id="rId7" Type="http://schemas.openxmlformats.org/officeDocument/2006/relationships/image" Target="../media/image149.png"/><Relationship Id="rId12" Type="http://schemas.openxmlformats.org/officeDocument/2006/relationships/slide" Target="slide51.xml"/><Relationship Id="rId17" Type="http://schemas.openxmlformats.org/officeDocument/2006/relationships/slide" Target="slide68.xml"/><Relationship Id="rId2" Type="http://schemas.openxmlformats.org/officeDocument/2006/relationships/notesSlide" Target="../notesSlides/notesSlide16.xml"/><Relationship Id="rId16" Type="http://schemas.openxmlformats.org/officeDocument/2006/relationships/slide" Target="slide67.xml"/><Relationship Id="rId20" Type="http://schemas.openxmlformats.org/officeDocument/2006/relationships/slide" Target="slide62.xml"/><Relationship Id="rId1" Type="http://schemas.openxmlformats.org/officeDocument/2006/relationships/slideLayout" Target="../slideLayouts/slideLayout1.xml"/><Relationship Id="rId6" Type="http://schemas.openxmlformats.org/officeDocument/2006/relationships/image" Target="../media/image148.png"/><Relationship Id="rId11" Type="http://schemas.openxmlformats.org/officeDocument/2006/relationships/slide" Target="slide50.xml"/><Relationship Id="rId5" Type="http://schemas.openxmlformats.org/officeDocument/2006/relationships/image" Target="../media/image147.png"/><Relationship Id="rId15" Type="http://schemas.openxmlformats.org/officeDocument/2006/relationships/slide" Target="slide61.xml"/><Relationship Id="rId10" Type="http://schemas.openxmlformats.org/officeDocument/2006/relationships/slide" Target="slide1.xml"/><Relationship Id="rId19" Type="http://schemas.openxmlformats.org/officeDocument/2006/relationships/slide" Target="slide49.xml"/><Relationship Id="rId4" Type="http://schemas.openxmlformats.org/officeDocument/2006/relationships/image" Target="../media/image146.png"/><Relationship Id="rId9" Type="http://schemas.openxmlformats.org/officeDocument/2006/relationships/image" Target="../media/image151.png"/><Relationship Id="rId14" Type="http://schemas.openxmlformats.org/officeDocument/2006/relationships/slide" Target="slide60.xml"/></Relationships>
</file>

<file path=ppt/slides/_rels/slide66.xml.rels><?xml version="1.0" encoding="UTF-8" standalone="yes"?>
<Relationships xmlns="http://schemas.openxmlformats.org/package/2006/relationships"><Relationship Id="rId8" Type="http://schemas.openxmlformats.org/officeDocument/2006/relationships/slide" Target="slide50.xml"/><Relationship Id="rId13" Type="http://schemas.openxmlformats.org/officeDocument/2006/relationships/slide" Target="slide67.xml"/><Relationship Id="rId3" Type="http://schemas.openxmlformats.org/officeDocument/2006/relationships/image" Target="../media/image152.png"/><Relationship Id="rId7" Type="http://schemas.openxmlformats.org/officeDocument/2006/relationships/slide" Target="slide1.xml"/><Relationship Id="rId12" Type="http://schemas.openxmlformats.org/officeDocument/2006/relationships/slide" Target="slide61.xml"/><Relationship Id="rId17" Type="http://schemas.openxmlformats.org/officeDocument/2006/relationships/slide" Target="slide62.xml"/><Relationship Id="rId2" Type="http://schemas.openxmlformats.org/officeDocument/2006/relationships/notesSlide" Target="../notesSlides/notesSlide17.xml"/><Relationship Id="rId16" Type="http://schemas.openxmlformats.org/officeDocument/2006/relationships/slide" Target="slide49.xml"/><Relationship Id="rId1" Type="http://schemas.openxmlformats.org/officeDocument/2006/relationships/slideLayout" Target="../slideLayouts/slideLayout1.xml"/><Relationship Id="rId6" Type="http://schemas.openxmlformats.org/officeDocument/2006/relationships/slide" Target="slide71.xml"/><Relationship Id="rId11" Type="http://schemas.openxmlformats.org/officeDocument/2006/relationships/slide" Target="slide60.xml"/><Relationship Id="rId5" Type="http://schemas.openxmlformats.org/officeDocument/2006/relationships/image" Target="../media/image154.png"/><Relationship Id="rId15" Type="http://schemas.openxmlformats.org/officeDocument/2006/relationships/slide" Target="slide69.xml"/><Relationship Id="rId10" Type="http://schemas.openxmlformats.org/officeDocument/2006/relationships/slide" Target="slide53.xml"/><Relationship Id="rId4" Type="http://schemas.openxmlformats.org/officeDocument/2006/relationships/image" Target="../media/image153.png"/><Relationship Id="rId9" Type="http://schemas.openxmlformats.org/officeDocument/2006/relationships/slide" Target="slide51.xml"/><Relationship Id="rId14" Type="http://schemas.openxmlformats.org/officeDocument/2006/relationships/slide" Target="slide68.xml"/></Relationships>
</file>

<file path=ppt/slides/_rels/slide67.xml.rels><?xml version="1.0" encoding="UTF-8" standalone="yes"?>
<Relationships xmlns="http://schemas.openxmlformats.org/package/2006/relationships"><Relationship Id="rId8" Type="http://schemas.openxmlformats.org/officeDocument/2006/relationships/slide" Target="slide51.xml"/><Relationship Id="rId13" Type="http://schemas.openxmlformats.org/officeDocument/2006/relationships/slide" Target="slide67.xml"/><Relationship Id="rId3" Type="http://schemas.openxmlformats.org/officeDocument/2006/relationships/image" Target="../media/image155.png"/><Relationship Id="rId7" Type="http://schemas.openxmlformats.org/officeDocument/2006/relationships/slide" Target="slide50.xml"/><Relationship Id="rId12" Type="http://schemas.openxmlformats.org/officeDocument/2006/relationships/slide" Target="slide62.xml"/><Relationship Id="rId2" Type="http://schemas.openxmlformats.org/officeDocument/2006/relationships/notesSlide" Target="../notesSlides/notesSlide18.xml"/><Relationship Id="rId16" Type="http://schemas.openxmlformats.org/officeDocument/2006/relationships/slide" Target="slide49.xml"/><Relationship Id="rId1" Type="http://schemas.openxmlformats.org/officeDocument/2006/relationships/slideLayout" Target="../slideLayouts/slideLayout1.xml"/><Relationship Id="rId6" Type="http://schemas.openxmlformats.org/officeDocument/2006/relationships/slide" Target="slide1.xml"/><Relationship Id="rId11" Type="http://schemas.openxmlformats.org/officeDocument/2006/relationships/slide" Target="slide61.xml"/><Relationship Id="rId5" Type="http://schemas.openxmlformats.org/officeDocument/2006/relationships/image" Target="../media/image157.png"/><Relationship Id="rId15" Type="http://schemas.openxmlformats.org/officeDocument/2006/relationships/slide" Target="slide69.xml"/><Relationship Id="rId10" Type="http://schemas.openxmlformats.org/officeDocument/2006/relationships/slide" Target="slide60.xml"/><Relationship Id="rId4" Type="http://schemas.openxmlformats.org/officeDocument/2006/relationships/image" Target="../media/image156.png"/><Relationship Id="rId9" Type="http://schemas.openxmlformats.org/officeDocument/2006/relationships/slide" Target="slide53.xml"/><Relationship Id="rId14" Type="http://schemas.openxmlformats.org/officeDocument/2006/relationships/slide" Target="slide68.xml"/></Relationships>
</file>

<file path=ppt/slides/_rels/slide68.xml.rels><?xml version="1.0" encoding="UTF-8" standalone="yes"?>
<Relationships xmlns="http://schemas.openxmlformats.org/package/2006/relationships"><Relationship Id="rId8" Type="http://schemas.openxmlformats.org/officeDocument/2006/relationships/slide" Target="slide61.xml"/><Relationship Id="rId13" Type="http://schemas.openxmlformats.org/officeDocument/2006/relationships/slide" Target="slide49.xml"/><Relationship Id="rId3" Type="http://schemas.openxmlformats.org/officeDocument/2006/relationships/slide" Target="slide1.xml"/><Relationship Id="rId7" Type="http://schemas.openxmlformats.org/officeDocument/2006/relationships/slide" Target="slide60.xml"/><Relationship Id="rId12" Type="http://schemas.openxmlformats.org/officeDocument/2006/relationships/slide" Target="slide69.xm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slide" Target="slide53.xml"/><Relationship Id="rId11" Type="http://schemas.openxmlformats.org/officeDocument/2006/relationships/slide" Target="slide68.xml"/><Relationship Id="rId5" Type="http://schemas.openxmlformats.org/officeDocument/2006/relationships/slide" Target="slide51.xml"/><Relationship Id="rId10" Type="http://schemas.openxmlformats.org/officeDocument/2006/relationships/slide" Target="slide67.xml"/><Relationship Id="rId4" Type="http://schemas.openxmlformats.org/officeDocument/2006/relationships/slide" Target="slide50.xml"/><Relationship Id="rId9" Type="http://schemas.openxmlformats.org/officeDocument/2006/relationships/slide" Target="slide62.xml"/></Relationships>
</file>

<file path=ppt/slides/_rels/slide69.xml.rels><?xml version="1.0" encoding="UTF-8" standalone="yes"?>
<Relationships xmlns="http://schemas.openxmlformats.org/package/2006/relationships"><Relationship Id="rId8" Type="http://schemas.openxmlformats.org/officeDocument/2006/relationships/slide" Target="slide61.xml"/><Relationship Id="rId13" Type="http://schemas.openxmlformats.org/officeDocument/2006/relationships/slide" Target="slide49.xml"/><Relationship Id="rId3" Type="http://schemas.openxmlformats.org/officeDocument/2006/relationships/slide" Target="slide1.xml"/><Relationship Id="rId7" Type="http://schemas.openxmlformats.org/officeDocument/2006/relationships/slide" Target="slide60.xml"/><Relationship Id="rId12" Type="http://schemas.openxmlformats.org/officeDocument/2006/relationships/slide" Target="slide69.xm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slide" Target="slide53.xml"/><Relationship Id="rId11" Type="http://schemas.openxmlformats.org/officeDocument/2006/relationships/slide" Target="slide68.xml"/><Relationship Id="rId5" Type="http://schemas.openxmlformats.org/officeDocument/2006/relationships/slide" Target="slide51.xml"/><Relationship Id="rId10" Type="http://schemas.openxmlformats.org/officeDocument/2006/relationships/slide" Target="slide67.xml"/><Relationship Id="rId4" Type="http://schemas.openxmlformats.org/officeDocument/2006/relationships/slide" Target="slide50.xml"/><Relationship Id="rId9" Type="http://schemas.openxmlformats.org/officeDocument/2006/relationships/slide" Target="slide62.xml"/></Relationships>
</file>

<file path=ppt/slides/_rels/slide7.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4.xml"/><Relationship Id="rId3" Type="http://schemas.openxmlformats.org/officeDocument/2006/relationships/slide" Target="slide3.xml"/><Relationship Id="rId7" Type="http://schemas.openxmlformats.org/officeDocument/2006/relationships/slide" Target="slide9.xml"/><Relationship Id="rId12" Type="http://schemas.openxmlformats.org/officeDocument/2006/relationships/slide" Target="slide15.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slide" Target="slide8.xml"/><Relationship Id="rId11" Type="http://schemas.openxmlformats.org/officeDocument/2006/relationships/slide" Target="slide14.xml"/><Relationship Id="rId5" Type="http://schemas.openxmlformats.org/officeDocument/2006/relationships/slide" Target="slide7.xml"/><Relationship Id="rId10" Type="http://schemas.openxmlformats.org/officeDocument/2006/relationships/slide" Target="slide13.xml"/><Relationship Id="rId4" Type="http://schemas.openxmlformats.org/officeDocument/2006/relationships/slide" Target="slide6.xml"/><Relationship Id="rId9" Type="http://schemas.openxmlformats.org/officeDocument/2006/relationships/slide" Target="slide11.xml"/></Relationships>
</file>

<file path=ppt/slides/_rels/slide70.xml.rels><?xml version="1.0" encoding="UTF-8" standalone="yes"?>
<Relationships xmlns="http://schemas.openxmlformats.org/package/2006/relationships"><Relationship Id="rId8" Type="http://schemas.openxmlformats.org/officeDocument/2006/relationships/slide" Target="slide61.xml"/><Relationship Id="rId13" Type="http://schemas.openxmlformats.org/officeDocument/2006/relationships/slide" Target="slide49.xml"/><Relationship Id="rId3" Type="http://schemas.openxmlformats.org/officeDocument/2006/relationships/slide" Target="slide1.xml"/><Relationship Id="rId7" Type="http://schemas.openxmlformats.org/officeDocument/2006/relationships/slide" Target="slide60.xml"/><Relationship Id="rId12" Type="http://schemas.openxmlformats.org/officeDocument/2006/relationships/slide" Target="slide69.xm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slide" Target="slide53.xml"/><Relationship Id="rId11" Type="http://schemas.openxmlformats.org/officeDocument/2006/relationships/slide" Target="slide68.xml"/><Relationship Id="rId5" Type="http://schemas.openxmlformats.org/officeDocument/2006/relationships/slide" Target="slide51.xml"/><Relationship Id="rId10" Type="http://schemas.openxmlformats.org/officeDocument/2006/relationships/slide" Target="slide67.xml"/><Relationship Id="rId4" Type="http://schemas.openxmlformats.org/officeDocument/2006/relationships/slide" Target="slide50.xml"/><Relationship Id="rId9" Type="http://schemas.openxmlformats.org/officeDocument/2006/relationships/slide" Target="slide62.xml"/></Relationships>
</file>

<file path=ppt/slides/_rels/slide71.xml.rels><?xml version="1.0" encoding="UTF-8" standalone="yes"?>
<Relationships xmlns="http://schemas.openxmlformats.org/package/2006/relationships"><Relationship Id="rId8" Type="http://schemas.openxmlformats.org/officeDocument/2006/relationships/slide" Target="slide61.xml"/><Relationship Id="rId13" Type="http://schemas.openxmlformats.org/officeDocument/2006/relationships/slide" Target="slide49.xml"/><Relationship Id="rId3" Type="http://schemas.openxmlformats.org/officeDocument/2006/relationships/slide" Target="slide1.xml"/><Relationship Id="rId7" Type="http://schemas.openxmlformats.org/officeDocument/2006/relationships/slide" Target="slide60.xml"/><Relationship Id="rId12" Type="http://schemas.openxmlformats.org/officeDocument/2006/relationships/slide" Target="slide69.xml"/><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slide" Target="slide53.xml"/><Relationship Id="rId11" Type="http://schemas.openxmlformats.org/officeDocument/2006/relationships/slide" Target="slide68.xml"/><Relationship Id="rId5" Type="http://schemas.openxmlformats.org/officeDocument/2006/relationships/slide" Target="slide51.xml"/><Relationship Id="rId10" Type="http://schemas.openxmlformats.org/officeDocument/2006/relationships/slide" Target="slide67.xml"/><Relationship Id="rId4" Type="http://schemas.openxmlformats.org/officeDocument/2006/relationships/slide" Target="slide50.xml"/><Relationship Id="rId9" Type="http://schemas.openxmlformats.org/officeDocument/2006/relationships/slide" Target="slide62.xml"/></Relationships>
</file>

<file path=ppt/slides/_rels/slide7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slideLayout" Target="../slideLayouts/slideLayout7.xml"/><Relationship Id="rId1" Type="http://schemas.openxmlformats.org/officeDocument/2006/relationships/tags" Target="../tags/tag2.xml"/><Relationship Id="rId5" Type="http://schemas.openxmlformats.org/officeDocument/2006/relationships/slide" Target="slide49.xml"/><Relationship Id="rId4" Type="http://schemas.openxmlformats.org/officeDocument/2006/relationships/slide" Target="slide50.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slide" Target="slide49.xml"/><Relationship Id="rId5" Type="http://schemas.openxmlformats.org/officeDocument/2006/relationships/slide" Target="slide50.xml"/><Relationship Id="rId4" Type="http://schemas.openxmlformats.org/officeDocument/2006/relationships/slide" Target="slide1.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slide" Target="slide49.xml"/><Relationship Id="rId5" Type="http://schemas.openxmlformats.org/officeDocument/2006/relationships/slide" Target="slide50.xml"/><Relationship Id="rId4" Type="http://schemas.openxmlformats.org/officeDocument/2006/relationships/slide" Target="slide1.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slide" Target="slide49.xml"/><Relationship Id="rId5" Type="http://schemas.openxmlformats.org/officeDocument/2006/relationships/slide" Target="slide50.xml"/><Relationship Id="rId4" Type="http://schemas.openxmlformats.org/officeDocument/2006/relationships/slide" Target="slide1.xml"/></Relationships>
</file>

<file path=ppt/slides/_rels/slide8.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slide" Target="slide6.xml"/><Relationship Id="rId7" Type="http://schemas.openxmlformats.org/officeDocument/2006/relationships/slide" Target="slide10.xml"/><Relationship Id="rId12" Type="http://schemas.openxmlformats.org/officeDocument/2006/relationships/slide" Target="slide4.xml"/><Relationship Id="rId2" Type="http://schemas.openxmlformats.org/officeDocument/2006/relationships/slide" Target="slide3.xml"/><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15.xml"/><Relationship Id="rId5" Type="http://schemas.openxmlformats.org/officeDocument/2006/relationships/slide" Target="slide8.xml"/><Relationship Id="rId10" Type="http://schemas.openxmlformats.org/officeDocument/2006/relationships/slide" Target="slide14.xml"/><Relationship Id="rId4" Type="http://schemas.openxmlformats.org/officeDocument/2006/relationships/slide" Target="slide7.xml"/><Relationship Id="rId9" Type="http://schemas.openxmlformats.org/officeDocument/2006/relationships/slide" Target="slide13.xml"/></Relationships>
</file>

<file path=ppt/slides/_rels/slide9.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slide" Target="slide6.xml"/><Relationship Id="rId7" Type="http://schemas.openxmlformats.org/officeDocument/2006/relationships/slide" Target="slide10.xml"/><Relationship Id="rId12" Type="http://schemas.openxmlformats.org/officeDocument/2006/relationships/slide" Target="slide4.xml"/><Relationship Id="rId2" Type="http://schemas.openxmlformats.org/officeDocument/2006/relationships/slide" Target="slide3.xml"/><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15.xml"/><Relationship Id="rId5" Type="http://schemas.openxmlformats.org/officeDocument/2006/relationships/slide" Target="slide8.xml"/><Relationship Id="rId10" Type="http://schemas.openxmlformats.org/officeDocument/2006/relationships/slide" Target="slide14.xml"/><Relationship Id="rId4" Type="http://schemas.openxmlformats.org/officeDocument/2006/relationships/slide" Target="slide7.xml"/><Relationship Id="rId9" Type="http://schemas.openxmlformats.org/officeDocument/2006/relationships/slide" Target="slide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3BBFC-165A-495B-A216-0A5DBA728386}"/>
              </a:ext>
            </a:extLst>
          </p:cNvPr>
          <p:cNvSpPr>
            <a:spLocks noGrp="1"/>
          </p:cNvSpPr>
          <p:nvPr>
            <p:ph type="ctrTitle"/>
          </p:nvPr>
        </p:nvSpPr>
        <p:spPr>
          <a:xfrm>
            <a:off x="69853" y="512764"/>
            <a:ext cx="5137151" cy="839787"/>
          </a:xfrm>
        </p:spPr>
        <p:txBody>
          <a:bodyPr>
            <a:normAutofit/>
          </a:bodyPr>
          <a:lstStyle/>
          <a:p>
            <a:pPr algn="l"/>
            <a:r>
              <a:rPr lang="en-US" sz="4000" b="1"/>
              <a:t>BSW – BASIC SOFTWARE</a:t>
            </a:r>
          </a:p>
        </p:txBody>
      </p:sp>
      <p:sp>
        <p:nvSpPr>
          <p:cNvPr id="5" name="Arrow: Pentagon 4">
            <a:hlinkClick r:id="rId3" action="ppaction://hlinksldjump"/>
            <a:extLst>
              <a:ext uri="{FF2B5EF4-FFF2-40B4-BE49-F238E27FC236}">
                <a16:creationId xmlns:a16="http://schemas.microsoft.com/office/drawing/2014/main" id="{8598E95A-5871-491C-823D-74FC7D2D5BAD}"/>
              </a:ext>
            </a:extLst>
          </p:cNvPr>
          <p:cNvSpPr/>
          <p:nvPr/>
        </p:nvSpPr>
        <p:spPr>
          <a:xfrm>
            <a:off x="69851" y="69061"/>
            <a:ext cx="3054429" cy="387351"/>
          </a:xfrm>
          <a:prstGeom prst="homePlat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BSW</a:t>
            </a:r>
          </a:p>
        </p:txBody>
      </p:sp>
      <p:sp>
        <p:nvSpPr>
          <p:cNvPr id="6" name="Arrow: Chevron 5">
            <a:hlinkClick r:id="rId4" action="ppaction://hlinksldjump"/>
            <a:extLst>
              <a:ext uri="{FF2B5EF4-FFF2-40B4-BE49-F238E27FC236}">
                <a16:creationId xmlns:a16="http://schemas.microsoft.com/office/drawing/2014/main" id="{F8737E48-3C9D-4ADA-B9D9-79B82B69EFF5}"/>
              </a:ext>
            </a:extLst>
          </p:cNvPr>
          <p:cNvSpPr/>
          <p:nvPr/>
        </p:nvSpPr>
        <p:spPr>
          <a:xfrm>
            <a:off x="2997205" y="69061"/>
            <a:ext cx="304799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DCOM</a:t>
            </a:r>
          </a:p>
        </p:txBody>
      </p:sp>
      <p:sp>
        <p:nvSpPr>
          <p:cNvPr id="39" name="Arrow: Chevron 38">
            <a:hlinkClick r:id="rId5" action="ppaction://hlinksldjump"/>
            <a:extLst>
              <a:ext uri="{FF2B5EF4-FFF2-40B4-BE49-F238E27FC236}">
                <a16:creationId xmlns:a16="http://schemas.microsoft.com/office/drawing/2014/main" id="{4CBA72D2-F0C3-4E43-8350-0C2EBFFCCC05}"/>
              </a:ext>
            </a:extLst>
          </p:cNvPr>
          <p:cNvSpPr/>
          <p:nvPr/>
        </p:nvSpPr>
        <p:spPr>
          <a:xfrm>
            <a:off x="5924557" y="69061"/>
            <a:ext cx="304799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COM</a:t>
            </a:r>
          </a:p>
        </p:txBody>
      </p:sp>
      <p:sp>
        <p:nvSpPr>
          <p:cNvPr id="40" name="Arrow: Chevron 39">
            <a:hlinkClick r:id="rId6" action="ppaction://hlinksldjump"/>
            <a:extLst>
              <a:ext uri="{FF2B5EF4-FFF2-40B4-BE49-F238E27FC236}">
                <a16:creationId xmlns:a16="http://schemas.microsoft.com/office/drawing/2014/main" id="{C3076B47-0855-4AD8-BF68-122386441E8B}"/>
              </a:ext>
            </a:extLst>
          </p:cNvPr>
          <p:cNvSpPr/>
          <p:nvPr/>
        </p:nvSpPr>
        <p:spPr>
          <a:xfrm>
            <a:off x="8845477" y="61917"/>
            <a:ext cx="304799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EM</a:t>
            </a:r>
          </a:p>
        </p:txBody>
      </p:sp>
      <p:sp>
        <p:nvSpPr>
          <p:cNvPr id="3" name="Rectangle 2">
            <a:extLst>
              <a:ext uri="{FF2B5EF4-FFF2-40B4-BE49-F238E27FC236}">
                <a16:creationId xmlns:a16="http://schemas.microsoft.com/office/drawing/2014/main" id="{74E06E02-CBA6-42DB-8A3F-CF843A32862D}"/>
              </a:ext>
            </a:extLst>
          </p:cNvPr>
          <p:cNvSpPr/>
          <p:nvPr/>
        </p:nvSpPr>
        <p:spPr>
          <a:xfrm>
            <a:off x="702734" y="1334293"/>
            <a:ext cx="10735733" cy="4944535"/>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55CE361-9C92-4F67-9305-1C591C778240}"/>
              </a:ext>
            </a:extLst>
          </p:cNvPr>
          <p:cNvSpPr/>
          <p:nvPr/>
        </p:nvSpPr>
        <p:spPr>
          <a:xfrm>
            <a:off x="1629833" y="5618424"/>
            <a:ext cx="9635067" cy="4741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vi-VN" sz="2000" b="1"/>
              <a:t>Microcontroller</a:t>
            </a:r>
            <a:endParaRPr lang="en-US" sz="2000" b="1"/>
          </a:p>
        </p:txBody>
      </p:sp>
      <p:sp>
        <p:nvSpPr>
          <p:cNvPr id="13" name="Rectangle 12">
            <a:extLst>
              <a:ext uri="{FF2B5EF4-FFF2-40B4-BE49-F238E27FC236}">
                <a16:creationId xmlns:a16="http://schemas.microsoft.com/office/drawing/2014/main" id="{D50677A4-EC7E-4658-ACA5-3459FFD3AD4A}"/>
              </a:ext>
            </a:extLst>
          </p:cNvPr>
          <p:cNvSpPr/>
          <p:nvPr/>
        </p:nvSpPr>
        <p:spPr>
          <a:xfrm>
            <a:off x="1629833" y="3180025"/>
            <a:ext cx="9635067" cy="225663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t"/>
          <a:lstStyle/>
          <a:p>
            <a:pPr algn="ctr"/>
            <a:r>
              <a:rPr lang="vi-VN" sz="2000" b="1"/>
              <a:t>Basic Software</a:t>
            </a:r>
            <a:endParaRPr lang="en-US" sz="2000" b="1"/>
          </a:p>
        </p:txBody>
      </p:sp>
      <p:sp>
        <p:nvSpPr>
          <p:cNvPr id="14" name="Rectangle 13">
            <a:extLst>
              <a:ext uri="{FF2B5EF4-FFF2-40B4-BE49-F238E27FC236}">
                <a16:creationId xmlns:a16="http://schemas.microsoft.com/office/drawing/2014/main" id="{AC9B5F3B-8873-4D2E-AD06-3B2A93AE1E0D}"/>
              </a:ext>
            </a:extLst>
          </p:cNvPr>
          <p:cNvSpPr/>
          <p:nvPr/>
        </p:nvSpPr>
        <p:spPr>
          <a:xfrm>
            <a:off x="1629833" y="2688957"/>
            <a:ext cx="9635067" cy="341051"/>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vi-VN" sz="2000" b="1"/>
              <a:t>Runtime Environment (RTE)</a:t>
            </a:r>
            <a:endParaRPr lang="en-US" sz="2000" b="1"/>
          </a:p>
        </p:txBody>
      </p:sp>
      <p:sp>
        <p:nvSpPr>
          <p:cNvPr id="15" name="Rectangle 14">
            <a:extLst>
              <a:ext uri="{FF2B5EF4-FFF2-40B4-BE49-F238E27FC236}">
                <a16:creationId xmlns:a16="http://schemas.microsoft.com/office/drawing/2014/main" id="{E4F39C5B-42A5-409B-8E1B-F2F21C1329E2}"/>
              </a:ext>
            </a:extLst>
          </p:cNvPr>
          <p:cNvSpPr/>
          <p:nvPr/>
        </p:nvSpPr>
        <p:spPr>
          <a:xfrm>
            <a:off x="1629833" y="1456266"/>
            <a:ext cx="9635067" cy="1082676"/>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vi-VN" sz="2000" b="1"/>
              <a:t>Application Layer</a:t>
            </a:r>
            <a:endParaRPr lang="en-US" sz="2000" b="1"/>
          </a:p>
        </p:txBody>
      </p:sp>
      <p:sp>
        <p:nvSpPr>
          <p:cNvPr id="16" name="Rectangle 15">
            <a:extLst>
              <a:ext uri="{FF2B5EF4-FFF2-40B4-BE49-F238E27FC236}">
                <a16:creationId xmlns:a16="http://schemas.microsoft.com/office/drawing/2014/main" id="{39346217-4642-4270-89EC-4F1B9B42FA13}"/>
              </a:ext>
            </a:extLst>
          </p:cNvPr>
          <p:cNvSpPr/>
          <p:nvPr/>
        </p:nvSpPr>
        <p:spPr>
          <a:xfrm rot="16200000">
            <a:off x="-1401234" y="3445398"/>
            <a:ext cx="4944533" cy="7366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00" b="1"/>
          </a:p>
        </p:txBody>
      </p:sp>
      <p:sp>
        <p:nvSpPr>
          <p:cNvPr id="8" name="Arrow: Pentagon 7">
            <a:hlinkClick r:id="rId4" action="ppaction://hlinksldjump"/>
            <a:extLst>
              <a:ext uri="{FF2B5EF4-FFF2-40B4-BE49-F238E27FC236}">
                <a16:creationId xmlns:a16="http://schemas.microsoft.com/office/drawing/2014/main" id="{6389F3C7-80B1-42F2-9C92-4529523C2ADA}"/>
              </a:ext>
            </a:extLst>
          </p:cNvPr>
          <p:cNvSpPr/>
          <p:nvPr/>
        </p:nvSpPr>
        <p:spPr>
          <a:xfrm>
            <a:off x="2404537" y="3799946"/>
            <a:ext cx="2942167" cy="1212060"/>
          </a:xfrm>
          <a:prstGeom prst="homePlat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vi-VN" sz="2800"/>
              <a:t>DCOM</a:t>
            </a:r>
            <a:endParaRPr lang="en-US" sz="2800"/>
          </a:p>
        </p:txBody>
      </p:sp>
      <p:sp>
        <p:nvSpPr>
          <p:cNvPr id="9" name="Arrow: Chevron 8">
            <a:hlinkClick r:id="rId5" action="ppaction://hlinksldjump"/>
            <a:extLst>
              <a:ext uri="{FF2B5EF4-FFF2-40B4-BE49-F238E27FC236}">
                <a16:creationId xmlns:a16="http://schemas.microsoft.com/office/drawing/2014/main" id="{A4404AAC-02E6-4D66-8591-C7A20927D99A}"/>
              </a:ext>
            </a:extLst>
          </p:cNvPr>
          <p:cNvSpPr/>
          <p:nvPr/>
        </p:nvSpPr>
        <p:spPr>
          <a:xfrm>
            <a:off x="4984753" y="3799946"/>
            <a:ext cx="2942167" cy="1212060"/>
          </a:xfrm>
          <a:prstGeom prst="chevron">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vi-VN" sz="2800">
                <a:solidFill>
                  <a:schemeClr val="bg1"/>
                </a:solidFill>
              </a:rPr>
              <a:t>COM</a:t>
            </a:r>
            <a:endParaRPr lang="en-US" sz="2800">
              <a:solidFill>
                <a:schemeClr val="bg1"/>
              </a:solidFill>
            </a:endParaRPr>
          </a:p>
        </p:txBody>
      </p:sp>
      <p:sp>
        <p:nvSpPr>
          <p:cNvPr id="19" name="Arrow: Chevron 18">
            <a:hlinkClick r:id="rId6" action="ppaction://hlinksldjump"/>
            <a:extLst>
              <a:ext uri="{FF2B5EF4-FFF2-40B4-BE49-F238E27FC236}">
                <a16:creationId xmlns:a16="http://schemas.microsoft.com/office/drawing/2014/main" id="{2CC51810-D121-4301-A96D-CEBE890A0DDE}"/>
              </a:ext>
            </a:extLst>
          </p:cNvPr>
          <p:cNvSpPr/>
          <p:nvPr/>
        </p:nvSpPr>
        <p:spPr>
          <a:xfrm>
            <a:off x="7531103" y="3788833"/>
            <a:ext cx="2942167" cy="1212060"/>
          </a:xfrm>
          <a:prstGeom prst="chevron">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vi-VN" sz="2800">
                <a:solidFill>
                  <a:schemeClr val="bg1"/>
                </a:solidFill>
              </a:rPr>
              <a:t>EM</a:t>
            </a:r>
            <a:endParaRPr lang="en-US" sz="2800">
              <a:solidFill>
                <a:schemeClr val="bg1"/>
              </a:solidFill>
            </a:endParaRPr>
          </a:p>
        </p:txBody>
      </p:sp>
      <p:pic>
        <p:nvPicPr>
          <p:cNvPr id="1026" name="Picture 2" descr="Káº¿t quáº£ hÃ¬nh áº£nh cho autosar logo">
            <a:extLst>
              <a:ext uri="{FF2B5EF4-FFF2-40B4-BE49-F238E27FC236}">
                <a16:creationId xmlns:a16="http://schemas.microsoft.com/office/drawing/2014/main" id="{06F40E26-4850-43D6-BDFC-371ED3C6DE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6200000">
            <a:off x="-1043917" y="3599235"/>
            <a:ext cx="4229897" cy="432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2804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3BBFC-165A-495B-A216-0A5DBA728386}"/>
              </a:ext>
            </a:extLst>
          </p:cNvPr>
          <p:cNvSpPr>
            <a:spLocks noGrp="1"/>
          </p:cNvSpPr>
          <p:nvPr>
            <p:ph type="ctrTitle"/>
          </p:nvPr>
        </p:nvSpPr>
        <p:spPr>
          <a:xfrm>
            <a:off x="133351" y="449265"/>
            <a:ext cx="7056808" cy="839787"/>
          </a:xfrm>
        </p:spPr>
        <p:txBody>
          <a:bodyPr>
            <a:normAutofit/>
          </a:bodyPr>
          <a:lstStyle/>
          <a:p>
            <a:pPr algn="l"/>
            <a:r>
              <a:rPr lang="en-US" sz="4000" b="1"/>
              <a:t>SERVICE 14 – Clear DTC</a:t>
            </a:r>
          </a:p>
        </p:txBody>
      </p:sp>
      <p:sp>
        <p:nvSpPr>
          <p:cNvPr id="22" name="Hexagon 21">
            <a:extLst>
              <a:ext uri="{FF2B5EF4-FFF2-40B4-BE49-F238E27FC236}">
                <a16:creationId xmlns:a16="http://schemas.microsoft.com/office/drawing/2014/main" id="{9A58E879-B05A-4A86-ACD8-537D423E2F88}"/>
              </a:ext>
            </a:extLst>
          </p:cNvPr>
          <p:cNvSpPr/>
          <p:nvPr/>
        </p:nvSpPr>
        <p:spPr>
          <a:xfrm>
            <a:off x="2671879" y="1738595"/>
            <a:ext cx="1368019" cy="1193800"/>
          </a:xfrm>
          <a:prstGeom prst="hexagon">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3" name="TextBox 22">
            <a:extLst>
              <a:ext uri="{FF2B5EF4-FFF2-40B4-BE49-F238E27FC236}">
                <a16:creationId xmlns:a16="http://schemas.microsoft.com/office/drawing/2014/main" id="{8A65DE82-C521-48B9-84F9-1E5F9B752A51}"/>
              </a:ext>
            </a:extLst>
          </p:cNvPr>
          <p:cNvSpPr txBox="1"/>
          <p:nvPr/>
        </p:nvSpPr>
        <p:spPr>
          <a:xfrm>
            <a:off x="2836165" y="2150831"/>
            <a:ext cx="1035051" cy="400110"/>
          </a:xfrm>
          <a:prstGeom prst="rect">
            <a:avLst/>
          </a:prstGeom>
          <a:noFill/>
        </p:spPr>
        <p:txBody>
          <a:bodyPr wrap="square" rtlCol="0">
            <a:spAutoFit/>
          </a:bodyPr>
          <a:lstStyle/>
          <a:p>
            <a:pPr algn="ctr"/>
            <a:r>
              <a:rPr lang="en-US" sz="2000">
                <a:solidFill>
                  <a:schemeClr val="bg1"/>
                </a:solidFill>
              </a:rPr>
              <a:t>TESTER</a:t>
            </a:r>
          </a:p>
        </p:txBody>
      </p:sp>
      <p:cxnSp>
        <p:nvCxnSpPr>
          <p:cNvPr id="24" name="Straight Arrow Connector 23">
            <a:extLst>
              <a:ext uri="{FF2B5EF4-FFF2-40B4-BE49-F238E27FC236}">
                <a16:creationId xmlns:a16="http://schemas.microsoft.com/office/drawing/2014/main" id="{15355234-D829-4152-861E-A6428EFEFA09}"/>
              </a:ext>
            </a:extLst>
          </p:cNvPr>
          <p:cNvCxnSpPr/>
          <p:nvPr/>
        </p:nvCxnSpPr>
        <p:spPr>
          <a:xfrm>
            <a:off x="3871215" y="1985463"/>
            <a:ext cx="3048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26DCD88-5A5C-44A5-A330-9C175E64B245}"/>
              </a:ext>
            </a:extLst>
          </p:cNvPr>
          <p:cNvCxnSpPr/>
          <p:nvPr/>
        </p:nvCxnSpPr>
        <p:spPr>
          <a:xfrm flipH="1">
            <a:off x="3871215" y="2683963"/>
            <a:ext cx="3048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65B45DB-C48E-4FE0-A8E0-B5E3C0EE1B58}"/>
              </a:ext>
            </a:extLst>
          </p:cNvPr>
          <p:cNvSpPr txBox="1"/>
          <p:nvPr/>
        </p:nvSpPr>
        <p:spPr>
          <a:xfrm>
            <a:off x="4218021" y="1647957"/>
            <a:ext cx="2354387" cy="646331"/>
          </a:xfrm>
          <a:prstGeom prst="rect">
            <a:avLst/>
          </a:prstGeom>
          <a:noFill/>
        </p:spPr>
        <p:txBody>
          <a:bodyPr wrap="square" rtlCol="0">
            <a:spAutoFit/>
          </a:bodyPr>
          <a:lstStyle/>
          <a:p>
            <a:pPr algn="ctr"/>
            <a:r>
              <a:rPr lang="en-US"/>
              <a:t>14 FF FF FF </a:t>
            </a:r>
          </a:p>
          <a:p>
            <a:pPr algn="ctr"/>
            <a:r>
              <a:rPr lang="en-US">
                <a:solidFill>
                  <a:srgbClr val="0000FF"/>
                </a:solidFill>
              </a:rPr>
              <a:t>(Make sure 4 bytes) </a:t>
            </a:r>
          </a:p>
        </p:txBody>
      </p:sp>
      <p:sp>
        <p:nvSpPr>
          <p:cNvPr id="27" name="TextBox 26">
            <a:extLst>
              <a:ext uri="{FF2B5EF4-FFF2-40B4-BE49-F238E27FC236}">
                <a16:creationId xmlns:a16="http://schemas.microsoft.com/office/drawing/2014/main" id="{B6D58023-DB9E-4C12-BAC8-3C244AA82936}"/>
              </a:ext>
            </a:extLst>
          </p:cNvPr>
          <p:cNvSpPr txBox="1"/>
          <p:nvPr/>
        </p:nvSpPr>
        <p:spPr>
          <a:xfrm>
            <a:off x="5157050" y="2314631"/>
            <a:ext cx="480732" cy="369332"/>
          </a:xfrm>
          <a:prstGeom prst="rect">
            <a:avLst/>
          </a:prstGeom>
          <a:noFill/>
        </p:spPr>
        <p:txBody>
          <a:bodyPr wrap="square" rtlCol="0">
            <a:spAutoFit/>
          </a:bodyPr>
          <a:lstStyle/>
          <a:p>
            <a:r>
              <a:rPr lang="en-US"/>
              <a:t>54</a:t>
            </a:r>
          </a:p>
        </p:txBody>
      </p:sp>
      <p:sp>
        <p:nvSpPr>
          <p:cNvPr id="28" name="Rectangle 27">
            <a:extLst>
              <a:ext uri="{FF2B5EF4-FFF2-40B4-BE49-F238E27FC236}">
                <a16:creationId xmlns:a16="http://schemas.microsoft.com/office/drawing/2014/main" id="{20F17217-C792-4491-BC97-53127FA7C1FE}"/>
              </a:ext>
            </a:extLst>
          </p:cNvPr>
          <p:cNvSpPr/>
          <p:nvPr/>
        </p:nvSpPr>
        <p:spPr>
          <a:xfrm>
            <a:off x="6911398" y="1441522"/>
            <a:ext cx="2905373" cy="17462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1A91B5D-C204-433D-859B-6557277A869A}"/>
              </a:ext>
            </a:extLst>
          </p:cNvPr>
          <p:cNvSpPr/>
          <p:nvPr/>
        </p:nvSpPr>
        <p:spPr>
          <a:xfrm>
            <a:off x="6911398" y="1441519"/>
            <a:ext cx="2905373" cy="34386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a:t>ECU</a:t>
            </a:r>
          </a:p>
        </p:txBody>
      </p:sp>
      <p:sp>
        <p:nvSpPr>
          <p:cNvPr id="30" name="Rectangle 29">
            <a:extLst>
              <a:ext uri="{FF2B5EF4-FFF2-40B4-BE49-F238E27FC236}">
                <a16:creationId xmlns:a16="http://schemas.microsoft.com/office/drawing/2014/main" id="{B9407757-E1B1-442D-B6EC-22015D6BAC79}"/>
              </a:ext>
            </a:extLst>
          </p:cNvPr>
          <p:cNvSpPr/>
          <p:nvPr/>
        </p:nvSpPr>
        <p:spPr>
          <a:xfrm>
            <a:off x="7111674" y="1930404"/>
            <a:ext cx="1081164" cy="29844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MCU</a:t>
            </a:r>
          </a:p>
        </p:txBody>
      </p:sp>
      <p:cxnSp>
        <p:nvCxnSpPr>
          <p:cNvPr id="31" name="Straight Arrow Connector 30">
            <a:extLst>
              <a:ext uri="{FF2B5EF4-FFF2-40B4-BE49-F238E27FC236}">
                <a16:creationId xmlns:a16="http://schemas.microsoft.com/office/drawing/2014/main" id="{1E1A90B4-825E-431A-A815-5CF54163CBE8}"/>
              </a:ext>
            </a:extLst>
          </p:cNvPr>
          <p:cNvCxnSpPr>
            <a:stCxn id="30" idx="2"/>
          </p:cNvCxnSpPr>
          <p:nvPr/>
        </p:nvCxnSpPr>
        <p:spPr>
          <a:xfrm>
            <a:off x="7652252" y="2228853"/>
            <a:ext cx="0" cy="456167"/>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FF4FD371-227F-4E4F-867A-49535F818C70}"/>
              </a:ext>
            </a:extLst>
          </p:cNvPr>
          <p:cNvSpPr/>
          <p:nvPr/>
        </p:nvSpPr>
        <p:spPr>
          <a:xfrm>
            <a:off x="7035469" y="2603601"/>
            <a:ext cx="2632123" cy="45612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FC96A75-7735-4C7D-8E39-97A7A98C3062}"/>
              </a:ext>
            </a:extLst>
          </p:cNvPr>
          <p:cNvSpPr/>
          <p:nvPr/>
        </p:nvSpPr>
        <p:spPr>
          <a:xfrm>
            <a:off x="7111674" y="2685020"/>
            <a:ext cx="1081164" cy="29844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EEPROM</a:t>
            </a:r>
          </a:p>
        </p:txBody>
      </p:sp>
      <p:sp>
        <p:nvSpPr>
          <p:cNvPr id="34" name="TextBox 33">
            <a:extLst>
              <a:ext uri="{FF2B5EF4-FFF2-40B4-BE49-F238E27FC236}">
                <a16:creationId xmlns:a16="http://schemas.microsoft.com/office/drawing/2014/main" id="{76472C22-A62B-49DB-AE1C-2C01172B861F}"/>
              </a:ext>
            </a:extLst>
          </p:cNvPr>
          <p:cNvSpPr txBox="1"/>
          <p:nvPr/>
        </p:nvSpPr>
        <p:spPr>
          <a:xfrm>
            <a:off x="8184149" y="2649577"/>
            <a:ext cx="1483443" cy="369332"/>
          </a:xfrm>
          <a:prstGeom prst="rect">
            <a:avLst/>
          </a:prstGeom>
          <a:noFill/>
        </p:spPr>
        <p:txBody>
          <a:bodyPr wrap="square" rtlCol="0">
            <a:spAutoFit/>
          </a:bodyPr>
          <a:lstStyle/>
          <a:p>
            <a:pPr algn="ctr"/>
            <a:r>
              <a:rPr lang="en-US"/>
              <a:t>Contain DTC’s</a:t>
            </a:r>
          </a:p>
        </p:txBody>
      </p:sp>
      <p:sp>
        <p:nvSpPr>
          <p:cNvPr id="35" name="TextBox 34">
            <a:extLst>
              <a:ext uri="{FF2B5EF4-FFF2-40B4-BE49-F238E27FC236}">
                <a16:creationId xmlns:a16="http://schemas.microsoft.com/office/drawing/2014/main" id="{F7727A2B-CA35-4445-B8B8-97E41D9481E5}"/>
              </a:ext>
            </a:extLst>
          </p:cNvPr>
          <p:cNvSpPr txBox="1"/>
          <p:nvPr/>
        </p:nvSpPr>
        <p:spPr>
          <a:xfrm>
            <a:off x="7623279" y="2227918"/>
            <a:ext cx="2091540" cy="369332"/>
          </a:xfrm>
          <a:prstGeom prst="rect">
            <a:avLst/>
          </a:prstGeom>
          <a:noFill/>
        </p:spPr>
        <p:txBody>
          <a:bodyPr wrap="square" rtlCol="0">
            <a:spAutoFit/>
          </a:bodyPr>
          <a:lstStyle/>
          <a:p>
            <a:r>
              <a:rPr lang="en-US">
                <a:solidFill>
                  <a:srgbClr val="0000FF"/>
                </a:solidFill>
              </a:rPr>
              <a:t>Send clear signal </a:t>
            </a:r>
          </a:p>
        </p:txBody>
      </p:sp>
      <p:sp>
        <p:nvSpPr>
          <p:cNvPr id="36" name="Rectangle 35">
            <a:extLst>
              <a:ext uri="{FF2B5EF4-FFF2-40B4-BE49-F238E27FC236}">
                <a16:creationId xmlns:a16="http://schemas.microsoft.com/office/drawing/2014/main" id="{B0E64910-C358-46AC-A395-E8699D192459}"/>
              </a:ext>
            </a:extLst>
          </p:cNvPr>
          <p:cNvSpPr/>
          <p:nvPr/>
        </p:nvSpPr>
        <p:spPr>
          <a:xfrm>
            <a:off x="3681049" y="3637287"/>
            <a:ext cx="1022679" cy="365125"/>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b="1"/>
              <a:t>FF FF FF</a:t>
            </a:r>
          </a:p>
        </p:txBody>
      </p:sp>
      <p:sp>
        <p:nvSpPr>
          <p:cNvPr id="37" name="Rectangle 36">
            <a:extLst>
              <a:ext uri="{FF2B5EF4-FFF2-40B4-BE49-F238E27FC236}">
                <a16:creationId xmlns:a16="http://schemas.microsoft.com/office/drawing/2014/main" id="{40D4A8C0-F45B-4C1D-8AD4-DE79020607B1}"/>
              </a:ext>
            </a:extLst>
          </p:cNvPr>
          <p:cNvSpPr/>
          <p:nvPr/>
        </p:nvSpPr>
        <p:spPr>
          <a:xfrm>
            <a:off x="6062628" y="3637287"/>
            <a:ext cx="2855873" cy="365125"/>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b="1"/>
              <a:t>DTC’s Group</a:t>
            </a:r>
            <a:endParaRPr lang="en-US"/>
          </a:p>
        </p:txBody>
      </p:sp>
      <p:cxnSp>
        <p:nvCxnSpPr>
          <p:cNvPr id="38" name="Straight Arrow Connector 37">
            <a:extLst>
              <a:ext uri="{FF2B5EF4-FFF2-40B4-BE49-F238E27FC236}">
                <a16:creationId xmlns:a16="http://schemas.microsoft.com/office/drawing/2014/main" id="{5AD11896-DA19-4D9F-954E-0400A59A39A5}"/>
              </a:ext>
            </a:extLst>
          </p:cNvPr>
          <p:cNvCxnSpPr>
            <a:cxnSpLocks/>
            <a:stCxn id="36" idx="3"/>
            <a:endCxn id="37" idx="1"/>
          </p:cNvCxnSpPr>
          <p:nvPr/>
        </p:nvCxnSpPr>
        <p:spPr>
          <a:xfrm>
            <a:off x="4703726" y="3819849"/>
            <a:ext cx="13589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9" name="Table 38">
            <a:extLst>
              <a:ext uri="{FF2B5EF4-FFF2-40B4-BE49-F238E27FC236}">
                <a16:creationId xmlns:a16="http://schemas.microsoft.com/office/drawing/2014/main" id="{9C7B0C20-CC63-4F91-AC74-9D2EC30AD16F}"/>
              </a:ext>
            </a:extLst>
          </p:cNvPr>
          <p:cNvGraphicFramePr>
            <a:graphicFrameLocks noGrp="1"/>
          </p:cNvGraphicFramePr>
          <p:nvPr>
            <p:extLst>
              <p:ext uri="{D42A27DB-BD31-4B8C-83A1-F6EECF244321}">
                <p14:modId xmlns:p14="http://schemas.microsoft.com/office/powerpoint/2010/main" val="3529491680"/>
              </p:ext>
            </p:extLst>
          </p:nvPr>
        </p:nvGraphicFramePr>
        <p:xfrm>
          <a:off x="3681045" y="4484307"/>
          <a:ext cx="5253443" cy="1432560"/>
        </p:xfrm>
        <a:graphic>
          <a:graphicData uri="http://schemas.openxmlformats.org/drawingml/2006/table">
            <a:tbl>
              <a:tblPr firstRow="1" bandRow="1">
                <a:tableStyleId>{69012ECD-51FC-41F1-AA8D-1B2483CD663E}</a:tableStyleId>
              </a:tblPr>
              <a:tblGrid>
                <a:gridCol w="1694195">
                  <a:extLst>
                    <a:ext uri="{9D8B030D-6E8A-4147-A177-3AD203B41FA5}">
                      <a16:colId xmlns:a16="http://schemas.microsoft.com/office/drawing/2014/main" val="78136604"/>
                    </a:ext>
                  </a:extLst>
                </a:gridCol>
                <a:gridCol w="3559248">
                  <a:extLst>
                    <a:ext uri="{9D8B030D-6E8A-4147-A177-3AD203B41FA5}">
                      <a16:colId xmlns:a16="http://schemas.microsoft.com/office/drawing/2014/main" val="1444349855"/>
                    </a:ext>
                  </a:extLst>
                </a:gridCol>
              </a:tblGrid>
              <a:tr h="375920">
                <a:tc>
                  <a:txBody>
                    <a:bodyPr/>
                    <a:lstStyle/>
                    <a:p>
                      <a:r>
                        <a:rPr lang="en-US" sz="1900"/>
                        <a:t>Supported NRC</a:t>
                      </a:r>
                    </a:p>
                  </a:txBody>
                  <a:tcPr/>
                </a:tc>
                <a:tc>
                  <a:txBody>
                    <a:bodyPr/>
                    <a:lstStyle/>
                    <a:p>
                      <a:r>
                        <a:rPr lang="en-US" sz="1900"/>
                        <a:t>Example</a:t>
                      </a:r>
                    </a:p>
                  </a:txBody>
                  <a:tcPr/>
                </a:tc>
                <a:extLst>
                  <a:ext uri="{0D108BD9-81ED-4DB2-BD59-A6C34878D82A}">
                    <a16:rowId xmlns:a16="http://schemas.microsoft.com/office/drawing/2014/main" val="1452830760"/>
                  </a:ext>
                </a:extLst>
              </a:tr>
              <a:tr h="375920">
                <a:tc>
                  <a:txBody>
                    <a:bodyPr/>
                    <a:lstStyle/>
                    <a:p>
                      <a:r>
                        <a:rPr lang="en-US" sz="1900"/>
                        <a:t>13</a:t>
                      </a:r>
                    </a:p>
                  </a:txBody>
                  <a:tcPr/>
                </a:tc>
                <a:tc>
                  <a:txBody>
                    <a:bodyPr/>
                    <a:lstStyle/>
                    <a:p>
                      <a:r>
                        <a:rPr lang="en-US" sz="1900"/>
                        <a:t>14 FF FF -&gt; 7F 14 13</a:t>
                      </a:r>
                    </a:p>
                  </a:txBody>
                  <a:tcPr/>
                </a:tc>
                <a:extLst>
                  <a:ext uri="{0D108BD9-81ED-4DB2-BD59-A6C34878D82A}">
                    <a16:rowId xmlns:a16="http://schemas.microsoft.com/office/drawing/2014/main" val="1654775880"/>
                  </a:ext>
                </a:extLst>
              </a:tr>
              <a:tr h="375920">
                <a:tc>
                  <a:txBody>
                    <a:bodyPr/>
                    <a:lstStyle/>
                    <a:p>
                      <a:r>
                        <a:rPr lang="en-US" sz="1900"/>
                        <a:t>31</a:t>
                      </a:r>
                    </a:p>
                  </a:txBody>
                  <a:tcPr/>
                </a:tc>
                <a:tc>
                  <a:txBody>
                    <a:bodyPr/>
                    <a:lstStyle/>
                    <a:p>
                      <a:r>
                        <a:rPr lang="en-US" sz="1900"/>
                        <a:t>14 00 00 00 -&gt; 7F 14 31</a:t>
                      </a:r>
                    </a:p>
                  </a:txBody>
                  <a:tcPr/>
                </a:tc>
                <a:extLst>
                  <a:ext uri="{0D108BD9-81ED-4DB2-BD59-A6C34878D82A}">
                    <a16:rowId xmlns:a16="http://schemas.microsoft.com/office/drawing/2014/main" val="220043576"/>
                  </a:ext>
                </a:extLst>
              </a:tr>
            </a:tbl>
          </a:graphicData>
        </a:graphic>
      </p:graphicFrame>
      <p:sp>
        <p:nvSpPr>
          <p:cNvPr id="61" name="Arrow: Pentagon 60">
            <a:hlinkClick r:id="rId2" action="ppaction://hlinksldjump"/>
            <a:extLst>
              <a:ext uri="{FF2B5EF4-FFF2-40B4-BE49-F238E27FC236}">
                <a16:creationId xmlns:a16="http://schemas.microsoft.com/office/drawing/2014/main" id="{597466A4-CA9C-4AD7-B5A2-C45E1F5A4BE5}"/>
              </a:ext>
            </a:extLst>
          </p:cNvPr>
          <p:cNvSpPr/>
          <p:nvPr/>
        </p:nvSpPr>
        <p:spPr>
          <a:xfrm>
            <a:off x="58779" y="50047"/>
            <a:ext cx="2145816" cy="387351"/>
          </a:xfrm>
          <a:prstGeom prst="homePlate">
            <a:avLst/>
          </a:prstGeom>
          <a:solidFill>
            <a:schemeClr val="tx1">
              <a:lumMod val="65000"/>
              <a:lumOff val="3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rPr>
              <a:t>DCOM</a:t>
            </a:r>
          </a:p>
        </p:txBody>
      </p:sp>
      <p:sp>
        <p:nvSpPr>
          <p:cNvPr id="62" name="Arrow: Chevron 61">
            <a:hlinkClick r:id="rId3" action="ppaction://hlinksldjump"/>
            <a:extLst>
              <a:ext uri="{FF2B5EF4-FFF2-40B4-BE49-F238E27FC236}">
                <a16:creationId xmlns:a16="http://schemas.microsoft.com/office/drawing/2014/main" id="{9AA5C651-E281-4EAC-8274-56EA68B42F56}"/>
              </a:ext>
            </a:extLst>
          </p:cNvPr>
          <p:cNvSpPr/>
          <p:nvPr/>
        </p:nvSpPr>
        <p:spPr>
          <a:xfrm>
            <a:off x="3066644" y="55982"/>
            <a:ext cx="110164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3E</a:t>
            </a:r>
          </a:p>
        </p:txBody>
      </p:sp>
      <p:sp>
        <p:nvSpPr>
          <p:cNvPr id="63" name="Arrow: Chevron 62">
            <a:hlinkClick r:id="rId4" action="ppaction://hlinksldjump"/>
            <a:extLst>
              <a:ext uri="{FF2B5EF4-FFF2-40B4-BE49-F238E27FC236}">
                <a16:creationId xmlns:a16="http://schemas.microsoft.com/office/drawing/2014/main" id="{DD4ED18E-9915-470A-B028-1D4C6EFD1419}"/>
              </a:ext>
            </a:extLst>
          </p:cNvPr>
          <p:cNvSpPr/>
          <p:nvPr/>
        </p:nvSpPr>
        <p:spPr>
          <a:xfrm>
            <a:off x="4049910" y="55982"/>
            <a:ext cx="110164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2E</a:t>
            </a:r>
          </a:p>
        </p:txBody>
      </p:sp>
      <p:sp>
        <p:nvSpPr>
          <p:cNvPr id="64" name="Arrow: Chevron 63">
            <a:hlinkClick r:id="rId5" action="ppaction://hlinksldjump"/>
            <a:extLst>
              <a:ext uri="{FF2B5EF4-FFF2-40B4-BE49-F238E27FC236}">
                <a16:creationId xmlns:a16="http://schemas.microsoft.com/office/drawing/2014/main" id="{6250C136-C21C-45CD-AB5A-D93E802E3FBB}"/>
              </a:ext>
            </a:extLst>
          </p:cNvPr>
          <p:cNvSpPr/>
          <p:nvPr/>
        </p:nvSpPr>
        <p:spPr>
          <a:xfrm>
            <a:off x="5044014" y="59241"/>
            <a:ext cx="1101649" cy="384088"/>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22</a:t>
            </a:r>
          </a:p>
        </p:txBody>
      </p:sp>
      <p:sp>
        <p:nvSpPr>
          <p:cNvPr id="65" name="Arrow: Chevron 64">
            <a:hlinkClick r:id="rId6" action="ppaction://hlinksldjump"/>
            <a:extLst>
              <a:ext uri="{FF2B5EF4-FFF2-40B4-BE49-F238E27FC236}">
                <a16:creationId xmlns:a16="http://schemas.microsoft.com/office/drawing/2014/main" id="{5390DCE8-5778-4936-9E2D-B30D38F98F1A}"/>
              </a:ext>
            </a:extLst>
          </p:cNvPr>
          <p:cNvSpPr/>
          <p:nvPr/>
        </p:nvSpPr>
        <p:spPr>
          <a:xfrm>
            <a:off x="6038118" y="59243"/>
            <a:ext cx="110164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19</a:t>
            </a:r>
          </a:p>
        </p:txBody>
      </p:sp>
      <p:sp>
        <p:nvSpPr>
          <p:cNvPr id="66" name="Arrow: Chevron 65">
            <a:hlinkClick r:id="rId7" action="ppaction://hlinksldjump"/>
            <a:extLst>
              <a:ext uri="{FF2B5EF4-FFF2-40B4-BE49-F238E27FC236}">
                <a16:creationId xmlns:a16="http://schemas.microsoft.com/office/drawing/2014/main" id="{6045AC3B-1111-46C8-8A05-AD21090937A9}"/>
              </a:ext>
            </a:extLst>
          </p:cNvPr>
          <p:cNvSpPr/>
          <p:nvPr/>
        </p:nvSpPr>
        <p:spPr>
          <a:xfrm>
            <a:off x="7021381" y="55982"/>
            <a:ext cx="1101651"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14</a:t>
            </a:r>
          </a:p>
        </p:txBody>
      </p:sp>
      <p:sp>
        <p:nvSpPr>
          <p:cNvPr id="67" name="Arrow: Chevron 66">
            <a:hlinkClick r:id="rId8" action="ppaction://hlinksldjump"/>
            <a:extLst>
              <a:ext uri="{FF2B5EF4-FFF2-40B4-BE49-F238E27FC236}">
                <a16:creationId xmlns:a16="http://schemas.microsoft.com/office/drawing/2014/main" id="{5D381C4E-EA30-4790-9133-71D6E8B0C77F}"/>
              </a:ext>
            </a:extLst>
          </p:cNvPr>
          <p:cNvSpPr/>
          <p:nvPr/>
        </p:nvSpPr>
        <p:spPr>
          <a:xfrm>
            <a:off x="8015485" y="59245"/>
            <a:ext cx="1115160"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85</a:t>
            </a:r>
          </a:p>
        </p:txBody>
      </p:sp>
      <p:sp>
        <p:nvSpPr>
          <p:cNvPr id="68" name="Arrow: Chevron 67">
            <a:hlinkClick r:id="rId9" action="ppaction://hlinksldjump"/>
            <a:extLst>
              <a:ext uri="{FF2B5EF4-FFF2-40B4-BE49-F238E27FC236}">
                <a16:creationId xmlns:a16="http://schemas.microsoft.com/office/drawing/2014/main" id="{7D5EA8EC-C0E7-4308-9A56-94ABD2AB6289}"/>
              </a:ext>
            </a:extLst>
          </p:cNvPr>
          <p:cNvSpPr/>
          <p:nvPr/>
        </p:nvSpPr>
        <p:spPr>
          <a:xfrm>
            <a:off x="9016344" y="59245"/>
            <a:ext cx="1115160"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11</a:t>
            </a:r>
          </a:p>
        </p:txBody>
      </p:sp>
      <p:sp>
        <p:nvSpPr>
          <p:cNvPr id="69" name="Arrow: Chevron 68">
            <a:hlinkClick r:id="rId10" action="ppaction://hlinksldjump"/>
            <a:extLst>
              <a:ext uri="{FF2B5EF4-FFF2-40B4-BE49-F238E27FC236}">
                <a16:creationId xmlns:a16="http://schemas.microsoft.com/office/drawing/2014/main" id="{D52B8596-2551-4759-9B4C-514002ECC5DA}"/>
              </a:ext>
            </a:extLst>
          </p:cNvPr>
          <p:cNvSpPr/>
          <p:nvPr/>
        </p:nvSpPr>
        <p:spPr>
          <a:xfrm>
            <a:off x="10017203" y="62379"/>
            <a:ext cx="1115160"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27</a:t>
            </a:r>
          </a:p>
        </p:txBody>
      </p:sp>
      <p:sp>
        <p:nvSpPr>
          <p:cNvPr id="70" name="Arrow: Chevron 69">
            <a:hlinkClick r:id="rId11" action="ppaction://hlinksldjump"/>
            <a:extLst>
              <a:ext uri="{FF2B5EF4-FFF2-40B4-BE49-F238E27FC236}">
                <a16:creationId xmlns:a16="http://schemas.microsoft.com/office/drawing/2014/main" id="{768DF663-1ABF-4939-86FB-EA85D248885F}"/>
              </a:ext>
            </a:extLst>
          </p:cNvPr>
          <p:cNvSpPr/>
          <p:nvPr/>
        </p:nvSpPr>
        <p:spPr>
          <a:xfrm>
            <a:off x="11018067" y="59245"/>
            <a:ext cx="111515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28</a:t>
            </a:r>
          </a:p>
        </p:txBody>
      </p:sp>
      <p:sp>
        <p:nvSpPr>
          <p:cNvPr id="71" name="Arrow: Chevron 70">
            <a:hlinkClick r:id="rId12" action="ppaction://hlinksldjump"/>
            <a:extLst>
              <a:ext uri="{FF2B5EF4-FFF2-40B4-BE49-F238E27FC236}">
                <a16:creationId xmlns:a16="http://schemas.microsoft.com/office/drawing/2014/main" id="{A88A908D-4143-40D0-8843-8063D8AF3536}"/>
              </a:ext>
            </a:extLst>
          </p:cNvPr>
          <p:cNvSpPr/>
          <p:nvPr/>
        </p:nvSpPr>
        <p:spPr>
          <a:xfrm>
            <a:off x="2083376" y="55982"/>
            <a:ext cx="110164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10</a:t>
            </a:r>
          </a:p>
        </p:txBody>
      </p:sp>
    </p:spTree>
    <p:extLst>
      <p:ext uri="{BB962C8B-B14F-4D97-AF65-F5344CB8AC3E}">
        <p14:creationId xmlns:p14="http://schemas.microsoft.com/office/powerpoint/2010/main" val="606114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3BBFC-165A-495B-A216-0A5DBA728386}"/>
              </a:ext>
            </a:extLst>
          </p:cNvPr>
          <p:cNvSpPr>
            <a:spLocks noGrp="1"/>
          </p:cNvSpPr>
          <p:nvPr>
            <p:ph type="ctrTitle"/>
          </p:nvPr>
        </p:nvSpPr>
        <p:spPr>
          <a:xfrm>
            <a:off x="133351" y="449265"/>
            <a:ext cx="7056808" cy="839787"/>
          </a:xfrm>
        </p:spPr>
        <p:txBody>
          <a:bodyPr>
            <a:normAutofit/>
          </a:bodyPr>
          <a:lstStyle/>
          <a:p>
            <a:pPr algn="l"/>
            <a:r>
              <a:rPr lang="en-US" sz="4000" b="1"/>
              <a:t>SERVICE 85 – Control DTC</a:t>
            </a:r>
          </a:p>
        </p:txBody>
      </p:sp>
      <p:sp>
        <p:nvSpPr>
          <p:cNvPr id="3" name="Rectangle: Rounded Corners 2">
            <a:extLst>
              <a:ext uri="{FF2B5EF4-FFF2-40B4-BE49-F238E27FC236}">
                <a16:creationId xmlns:a16="http://schemas.microsoft.com/office/drawing/2014/main" id="{F084F13F-D12B-4F5A-A8FA-E198A9895D76}"/>
              </a:ext>
            </a:extLst>
          </p:cNvPr>
          <p:cNvSpPr/>
          <p:nvPr/>
        </p:nvSpPr>
        <p:spPr>
          <a:xfrm>
            <a:off x="5549331" y="730251"/>
            <a:ext cx="1930400" cy="4572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a:t>DTC Setting</a:t>
            </a:r>
          </a:p>
        </p:txBody>
      </p:sp>
      <p:sp>
        <p:nvSpPr>
          <p:cNvPr id="33" name="Rectangle: Rounded Corners 32">
            <a:extLst>
              <a:ext uri="{FF2B5EF4-FFF2-40B4-BE49-F238E27FC236}">
                <a16:creationId xmlns:a16="http://schemas.microsoft.com/office/drawing/2014/main" id="{4C40E28F-CD39-4841-984F-A3D209BBA2D3}"/>
              </a:ext>
            </a:extLst>
          </p:cNvPr>
          <p:cNvSpPr/>
          <p:nvPr/>
        </p:nvSpPr>
        <p:spPr>
          <a:xfrm>
            <a:off x="7530771" y="730251"/>
            <a:ext cx="1930400" cy="4572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a:t>DTC Status mask</a:t>
            </a:r>
          </a:p>
        </p:txBody>
      </p:sp>
      <p:graphicFrame>
        <p:nvGraphicFramePr>
          <p:cNvPr id="36" name="Table 35">
            <a:extLst>
              <a:ext uri="{FF2B5EF4-FFF2-40B4-BE49-F238E27FC236}">
                <a16:creationId xmlns:a16="http://schemas.microsoft.com/office/drawing/2014/main" id="{E329A192-B650-4430-9E26-47F091F6C213}"/>
              </a:ext>
            </a:extLst>
          </p:cNvPr>
          <p:cNvGraphicFramePr>
            <a:graphicFrameLocks noGrp="1"/>
          </p:cNvGraphicFramePr>
          <p:nvPr>
            <p:extLst>
              <p:ext uri="{D42A27DB-BD31-4B8C-83A1-F6EECF244321}">
                <p14:modId xmlns:p14="http://schemas.microsoft.com/office/powerpoint/2010/main" val="3543842816"/>
              </p:ext>
            </p:extLst>
          </p:nvPr>
        </p:nvGraphicFramePr>
        <p:xfrm>
          <a:off x="622705" y="1676401"/>
          <a:ext cx="4622395" cy="3337560"/>
        </p:xfrm>
        <a:graphic>
          <a:graphicData uri="http://schemas.openxmlformats.org/drawingml/2006/table">
            <a:tbl>
              <a:tblPr firstRow="1" bandRow="1">
                <a:tableStyleId>{5C22544A-7EE6-4342-B048-85BDC9FD1C3A}</a:tableStyleId>
              </a:tblPr>
              <a:tblGrid>
                <a:gridCol w="342495">
                  <a:extLst>
                    <a:ext uri="{9D8B030D-6E8A-4147-A177-3AD203B41FA5}">
                      <a16:colId xmlns:a16="http://schemas.microsoft.com/office/drawing/2014/main" val="4106587847"/>
                    </a:ext>
                  </a:extLst>
                </a:gridCol>
                <a:gridCol w="4279900">
                  <a:extLst>
                    <a:ext uri="{9D8B030D-6E8A-4147-A177-3AD203B41FA5}">
                      <a16:colId xmlns:a16="http://schemas.microsoft.com/office/drawing/2014/main" val="1553122591"/>
                    </a:ext>
                  </a:extLst>
                </a:gridCol>
              </a:tblGrid>
              <a:tr h="370840">
                <a:tc gridSpan="2">
                  <a:txBody>
                    <a:bodyPr/>
                    <a:lstStyle/>
                    <a:p>
                      <a:pPr algn="ctr"/>
                      <a:r>
                        <a:rPr lang="en-US" sz="1300"/>
                        <a:t>DTC Status Mask</a:t>
                      </a:r>
                      <a:endParaRPr lang="en-US" sz="1300" b="1"/>
                    </a:p>
                  </a:txBody>
                  <a:tcPr/>
                </a:tc>
                <a:tc hMerge="1">
                  <a:txBody>
                    <a:bodyPr/>
                    <a:lstStyle/>
                    <a:p>
                      <a:endParaRPr lang="en-US"/>
                    </a:p>
                  </a:txBody>
                  <a:tcPr/>
                </a:tc>
                <a:extLst>
                  <a:ext uri="{0D108BD9-81ED-4DB2-BD59-A6C34878D82A}">
                    <a16:rowId xmlns:a16="http://schemas.microsoft.com/office/drawing/2014/main" val="2427366753"/>
                  </a:ext>
                </a:extLst>
              </a:tr>
              <a:tr h="370840">
                <a:tc>
                  <a:txBody>
                    <a:bodyPr/>
                    <a:lstStyle/>
                    <a:p>
                      <a:pPr algn="ctr"/>
                      <a:r>
                        <a:rPr lang="en-US" sz="1300">
                          <a:solidFill>
                            <a:schemeClr val="bg1"/>
                          </a:solidFill>
                        </a:rPr>
                        <a:t>0</a:t>
                      </a:r>
                    </a:p>
                  </a:txBody>
                  <a:tcPr>
                    <a:solidFill>
                      <a:schemeClr val="tx1">
                        <a:lumMod val="65000"/>
                        <a:lumOff val="35000"/>
                      </a:schemeClr>
                    </a:solidFill>
                  </a:tcPr>
                </a:tc>
                <a:tc>
                  <a:txBody>
                    <a:bodyPr/>
                    <a:lstStyle/>
                    <a:p>
                      <a:r>
                        <a:rPr lang="en-US" sz="1300"/>
                        <a:t>Test fail</a:t>
                      </a:r>
                    </a:p>
                  </a:txBody>
                  <a:tcPr/>
                </a:tc>
                <a:extLst>
                  <a:ext uri="{0D108BD9-81ED-4DB2-BD59-A6C34878D82A}">
                    <a16:rowId xmlns:a16="http://schemas.microsoft.com/office/drawing/2014/main" val="2422577111"/>
                  </a:ext>
                </a:extLst>
              </a:tr>
              <a:tr h="370840">
                <a:tc>
                  <a:txBody>
                    <a:bodyPr/>
                    <a:lstStyle/>
                    <a:p>
                      <a:pPr algn="ctr"/>
                      <a:r>
                        <a:rPr lang="en-US" sz="1300">
                          <a:solidFill>
                            <a:schemeClr val="bg1"/>
                          </a:solidFill>
                        </a:rPr>
                        <a:t>1</a:t>
                      </a:r>
                    </a:p>
                  </a:txBody>
                  <a:tcPr>
                    <a:solidFill>
                      <a:schemeClr val="tx1">
                        <a:lumMod val="65000"/>
                        <a:lumOff val="35000"/>
                      </a:schemeClr>
                    </a:solidFill>
                  </a:tcPr>
                </a:tc>
                <a:tc>
                  <a:txBody>
                    <a:bodyPr/>
                    <a:lstStyle/>
                    <a:p>
                      <a:r>
                        <a:rPr lang="en-US" sz="1300"/>
                        <a:t>Test fail this operation cycle</a:t>
                      </a:r>
                    </a:p>
                  </a:txBody>
                  <a:tcPr/>
                </a:tc>
                <a:extLst>
                  <a:ext uri="{0D108BD9-81ED-4DB2-BD59-A6C34878D82A}">
                    <a16:rowId xmlns:a16="http://schemas.microsoft.com/office/drawing/2014/main" val="3847437402"/>
                  </a:ext>
                </a:extLst>
              </a:tr>
              <a:tr h="370840">
                <a:tc>
                  <a:txBody>
                    <a:bodyPr/>
                    <a:lstStyle/>
                    <a:p>
                      <a:pPr algn="ctr"/>
                      <a:r>
                        <a:rPr lang="en-US" sz="1300">
                          <a:solidFill>
                            <a:schemeClr val="bg1"/>
                          </a:solidFill>
                        </a:rPr>
                        <a:t>2</a:t>
                      </a:r>
                    </a:p>
                  </a:txBody>
                  <a:tcPr>
                    <a:solidFill>
                      <a:schemeClr val="tx1">
                        <a:lumMod val="65000"/>
                        <a:lumOff val="35000"/>
                      </a:schemeClr>
                    </a:solidFill>
                  </a:tcPr>
                </a:tc>
                <a:tc>
                  <a:txBody>
                    <a:bodyPr/>
                    <a:lstStyle/>
                    <a:p>
                      <a:r>
                        <a:rPr lang="en-US" sz="1300"/>
                        <a:t>Pending DTC</a:t>
                      </a:r>
                    </a:p>
                  </a:txBody>
                  <a:tcPr/>
                </a:tc>
                <a:extLst>
                  <a:ext uri="{0D108BD9-81ED-4DB2-BD59-A6C34878D82A}">
                    <a16:rowId xmlns:a16="http://schemas.microsoft.com/office/drawing/2014/main" val="2762728516"/>
                  </a:ext>
                </a:extLst>
              </a:tr>
              <a:tr h="370840">
                <a:tc>
                  <a:txBody>
                    <a:bodyPr/>
                    <a:lstStyle/>
                    <a:p>
                      <a:pPr algn="ctr"/>
                      <a:r>
                        <a:rPr lang="en-US" sz="1300">
                          <a:solidFill>
                            <a:schemeClr val="bg1"/>
                          </a:solidFill>
                        </a:rPr>
                        <a:t>3</a:t>
                      </a:r>
                    </a:p>
                  </a:txBody>
                  <a:tcPr>
                    <a:solidFill>
                      <a:schemeClr val="tx1">
                        <a:lumMod val="65000"/>
                        <a:lumOff val="35000"/>
                      </a:schemeClr>
                    </a:solidFill>
                  </a:tcPr>
                </a:tc>
                <a:tc>
                  <a:txBody>
                    <a:bodyPr/>
                    <a:lstStyle/>
                    <a:p>
                      <a:r>
                        <a:rPr lang="en-US" sz="1300"/>
                        <a:t>Confirmed DTC</a:t>
                      </a:r>
                    </a:p>
                  </a:txBody>
                  <a:tcPr/>
                </a:tc>
                <a:extLst>
                  <a:ext uri="{0D108BD9-81ED-4DB2-BD59-A6C34878D82A}">
                    <a16:rowId xmlns:a16="http://schemas.microsoft.com/office/drawing/2014/main" val="2508683693"/>
                  </a:ext>
                </a:extLst>
              </a:tr>
              <a:tr h="370840">
                <a:tc>
                  <a:txBody>
                    <a:bodyPr/>
                    <a:lstStyle/>
                    <a:p>
                      <a:pPr algn="ctr"/>
                      <a:r>
                        <a:rPr lang="en-US" sz="1300">
                          <a:solidFill>
                            <a:schemeClr val="bg1"/>
                          </a:solidFill>
                        </a:rPr>
                        <a:t>4</a:t>
                      </a:r>
                    </a:p>
                  </a:txBody>
                  <a:tcPr>
                    <a:solidFill>
                      <a:schemeClr val="tx1">
                        <a:lumMod val="65000"/>
                        <a:lumOff val="35000"/>
                      </a:schemeClr>
                    </a:solidFill>
                  </a:tcPr>
                </a:tc>
                <a:tc>
                  <a:txBody>
                    <a:bodyPr/>
                    <a:lstStyle/>
                    <a:p>
                      <a:r>
                        <a:rPr lang="en-US" sz="1300"/>
                        <a:t>Test not completed since last clear</a:t>
                      </a:r>
                    </a:p>
                  </a:txBody>
                  <a:tcPr/>
                </a:tc>
                <a:extLst>
                  <a:ext uri="{0D108BD9-81ED-4DB2-BD59-A6C34878D82A}">
                    <a16:rowId xmlns:a16="http://schemas.microsoft.com/office/drawing/2014/main" val="3752845524"/>
                  </a:ext>
                </a:extLst>
              </a:tr>
              <a:tr h="370840">
                <a:tc>
                  <a:txBody>
                    <a:bodyPr/>
                    <a:lstStyle/>
                    <a:p>
                      <a:pPr algn="ctr"/>
                      <a:r>
                        <a:rPr lang="en-US" sz="1300">
                          <a:solidFill>
                            <a:schemeClr val="bg1"/>
                          </a:solidFill>
                        </a:rPr>
                        <a:t>5</a:t>
                      </a:r>
                    </a:p>
                  </a:txBody>
                  <a:tcPr>
                    <a:solidFill>
                      <a:schemeClr val="tx1">
                        <a:lumMod val="65000"/>
                        <a:lumOff val="35000"/>
                      </a:schemeClr>
                    </a:solidFill>
                  </a:tcPr>
                </a:tc>
                <a:tc>
                  <a:txBody>
                    <a:bodyPr/>
                    <a:lstStyle/>
                    <a:p>
                      <a:r>
                        <a:rPr lang="en-US" sz="1300"/>
                        <a:t>Test failed since last clear</a:t>
                      </a:r>
                    </a:p>
                  </a:txBody>
                  <a:tcPr/>
                </a:tc>
                <a:extLst>
                  <a:ext uri="{0D108BD9-81ED-4DB2-BD59-A6C34878D82A}">
                    <a16:rowId xmlns:a16="http://schemas.microsoft.com/office/drawing/2014/main" val="1573230768"/>
                  </a:ext>
                </a:extLst>
              </a:tr>
              <a:tr h="370840">
                <a:tc>
                  <a:txBody>
                    <a:bodyPr/>
                    <a:lstStyle/>
                    <a:p>
                      <a:pPr algn="ctr"/>
                      <a:r>
                        <a:rPr lang="en-US" sz="1300">
                          <a:solidFill>
                            <a:schemeClr val="bg1"/>
                          </a:solidFill>
                        </a:rPr>
                        <a:t>6</a:t>
                      </a:r>
                    </a:p>
                  </a:txBody>
                  <a:tcPr>
                    <a:solidFill>
                      <a:schemeClr val="tx1">
                        <a:lumMod val="65000"/>
                        <a:lumOff val="35000"/>
                      </a:schemeClr>
                    </a:solidFill>
                  </a:tcPr>
                </a:tc>
                <a:tc>
                  <a:txBody>
                    <a:bodyPr/>
                    <a:lstStyle/>
                    <a:p>
                      <a:r>
                        <a:rPr lang="en-US" sz="1300"/>
                        <a:t>Test not completed this operation cycle</a:t>
                      </a:r>
                    </a:p>
                  </a:txBody>
                  <a:tcPr/>
                </a:tc>
                <a:extLst>
                  <a:ext uri="{0D108BD9-81ED-4DB2-BD59-A6C34878D82A}">
                    <a16:rowId xmlns:a16="http://schemas.microsoft.com/office/drawing/2014/main" val="320784331"/>
                  </a:ext>
                </a:extLst>
              </a:tr>
              <a:tr h="370840">
                <a:tc>
                  <a:txBody>
                    <a:bodyPr/>
                    <a:lstStyle/>
                    <a:p>
                      <a:pPr algn="ctr"/>
                      <a:r>
                        <a:rPr lang="en-US" sz="1300">
                          <a:solidFill>
                            <a:schemeClr val="bg1"/>
                          </a:solidFill>
                        </a:rPr>
                        <a:t>7</a:t>
                      </a:r>
                    </a:p>
                  </a:txBody>
                  <a:tcPr>
                    <a:solidFill>
                      <a:schemeClr val="tx1">
                        <a:lumMod val="65000"/>
                        <a:lumOff val="35000"/>
                      </a:schemeClr>
                    </a:solidFill>
                  </a:tcPr>
                </a:tc>
                <a:tc>
                  <a:txBody>
                    <a:bodyPr/>
                    <a:lstStyle/>
                    <a:p>
                      <a:r>
                        <a:rPr lang="en-US" sz="1300"/>
                        <a:t>Warning indicator logic</a:t>
                      </a:r>
                    </a:p>
                  </a:txBody>
                  <a:tcPr/>
                </a:tc>
                <a:extLst>
                  <a:ext uri="{0D108BD9-81ED-4DB2-BD59-A6C34878D82A}">
                    <a16:rowId xmlns:a16="http://schemas.microsoft.com/office/drawing/2014/main" val="1518413487"/>
                  </a:ext>
                </a:extLst>
              </a:tr>
            </a:tbl>
          </a:graphicData>
        </a:graphic>
      </p:graphicFrame>
      <p:graphicFrame>
        <p:nvGraphicFramePr>
          <p:cNvPr id="37" name="Table 36">
            <a:extLst>
              <a:ext uri="{FF2B5EF4-FFF2-40B4-BE49-F238E27FC236}">
                <a16:creationId xmlns:a16="http://schemas.microsoft.com/office/drawing/2014/main" id="{767D5303-9FD2-4B1A-865B-2900B52D65D4}"/>
              </a:ext>
            </a:extLst>
          </p:cNvPr>
          <p:cNvGraphicFramePr>
            <a:graphicFrameLocks noGrp="1"/>
          </p:cNvGraphicFramePr>
          <p:nvPr>
            <p:extLst>
              <p:ext uri="{D42A27DB-BD31-4B8C-83A1-F6EECF244321}">
                <p14:modId xmlns:p14="http://schemas.microsoft.com/office/powerpoint/2010/main" val="4222616624"/>
              </p:ext>
            </p:extLst>
          </p:nvPr>
        </p:nvGraphicFramePr>
        <p:xfrm>
          <a:off x="5882743" y="1676402"/>
          <a:ext cx="3193976" cy="2216149"/>
        </p:xfrm>
        <a:graphic>
          <a:graphicData uri="http://schemas.openxmlformats.org/drawingml/2006/table">
            <a:tbl>
              <a:tblPr firstRow="1" bandRow="1">
                <a:tableStyleId>{5C22544A-7EE6-4342-B048-85BDC9FD1C3A}</a:tableStyleId>
              </a:tblPr>
              <a:tblGrid>
                <a:gridCol w="399247">
                  <a:extLst>
                    <a:ext uri="{9D8B030D-6E8A-4147-A177-3AD203B41FA5}">
                      <a16:colId xmlns:a16="http://schemas.microsoft.com/office/drawing/2014/main" val="3673262525"/>
                    </a:ext>
                  </a:extLst>
                </a:gridCol>
                <a:gridCol w="399247">
                  <a:extLst>
                    <a:ext uri="{9D8B030D-6E8A-4147-A177-3AD203B41FA5}">
                      <a16:colId xmlns:a16="http://schemas.microsoft.com/office/drawing/2014/main" val="2567674611"/>
                    </a:ext>
                  </a:extLst>
                </a:gridCol>
                <a:gridCol w="399247">
                  <a:extLst>
                    <a:ext uri="{9D8B030D-6E8A-4147-A177-3AD203B41FA5}">
                      <a16:colId xmlns:a16="http://schemas.microsoft.com/office/drawing/2014/main" val="2147875361"/>
                    </a:ext>
                  </a:extLst>
                </a:gridCol>
                <a:gridCol w="399247">
                  <a:extLst>
                    <a:ext uri="{9D8B030D-6E8A-4147-A177-3AD203B41FA5}">
                      <a16:colId xmlns:a16="http://schemas.microsoft.com/office/drawing/2014/main" val="2586777445"/>
                    </a:ext>
                  </a:extLst>
                </a:gridCol>
                <a:gridCol w="399247">
                  <a:extLst>
                    <a:ext uri="{9D8B030D-6E8A-4147-A177-3AD203B41FA5}">
                      <a16:colId xmlns:a16="http://schemas.microsoft.com/office/drawing/2014/main" val="791994774"/>
                    </a:ext>
                  </a:extLst>
                </a:gridCol>
                <a:gridCol w="399247">
                  <a:extLst>
                    <a:ext uri="{9D8B030D-6E8A-4147-A177-3AD203B41FA5}">
                      <a16:colId xmlns:a16="http://schemas.microsoft.com/office/drawing/2014/main" val="2548793888"/>
                    </a:ext>
                  </a:extLst>
                </a:gridCol>
                <a:gridCol w="399247">
                  <a:extLst>
                    <a:ext uri="{9D8B030D-6E8A-4147-A177-3AD203B41FA5}">
                      <a16:colId xmlns:a16="http://schemas.microsoft.com/office/drawing/2014/main" val="492135633"/>
                    </a:ext>
                  </a:extLst>
                </a:gridCol>
                <a:gridCol w="399247">
                  <a:extLst>
                    <a:ext uri="{9D8B030D-6E8A-4147-A177-3AD203B41FA5}">
                      <a16:colId xmlns:a16="http://schemas.microsoft.com/office/drawing/2014/main" val="1987784758"/>
                    </a:ext>
                  </a:extLst>
                </a:gridCol>
              </a:tblGrid>
              <a:tr h="361949">
                <a:tc gridSpan="8">
                  <a:txBody>
                    <a:bodyPr/>
                    <a:lstStyle/>
                    <a:p>
                      <a:pPr algn="ctr"/>
                      <a:r>
                        <a:rPr lang="en-US" sz="1300"/>
                        <a:t>09</a:t>
                      </a:r>
                    </a:p>
                  </a:txBody>
                  <a:tcPr>
                    <a:solidFill>
                      <a:srgbClr val="0070C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38912482"/>
                  </a:ext>
                </a:extLst>
              </a:tr>
              <a:tr h="370840">
                <a:tc>
                  <a:txBody>
                    <a:bodyPr/>
                    <a:lstStyle/>
                    <a:p>
                      <a:pPr algn="ctr"/>
                      <a:r>
                        <a:rPr lang="en-US" sz="1300"/>
                        <a:t>7</a:t>
                      </a:r>
                    </a:p>
                  </a:txBody>
                  <a:tcPr/>
                </a:tc>
                <a:tc>
                  <a:txBody>
                    <a:bodyPr/>
                    <a:lstStyle/>
                    <a:p>
                      <a:pPr algn="ctr"/>
                      <a:r>
                        <a:rPr lang="en-US" sz="1300"/>
                        <a:t>6</a:t>
                      </a:r>
                    </a:p>
                  </a:txBody>
                  <a:tcPr/>
                </a:tc>
                <a:tc>
                  <a:txBody>
                    <a:bodyPr/>
                    <a:lstStyle/>
                    <a:p>
                      <a:pPr algn="ctr"/>
                      <a:r>
                        <a:rPr lang="en-US" sz="1300"/>
                        <a:t>5</a:t>
                      </a:r>
                    </a:p>
                  </a:txBody>
                  <a:tcPr/>
                </a:tc>
                <a:tc>
                  <a:txBody>
                    <a:bodyPr/>
                    <a:lstStyle/>
                    <a:p>
                      <a:pPr algn="ctr"/>
                      <a:r>
                        <a:rPr lang="en-US" sz="1300"/>
                        <a:t>4</a:t>
                      </a:r>
                    </a:p>
                  </a:txBody>
                  <a:tcPr/>
                </a:tc>
                <a:tc>
                  <a:txBody>
                    <a:bodyPr/>
                    <a:lstStyle/>
                    <a:p>
                      <a:pPr algn="ctr"/>
                      <a:r>
                        <a:rPr lang="en-US" sz="1300">
                          <a:solidFill>
                            <a:schemeClr val="bg1"/>
                          </a:solidFill>
                        </a:rPr>
                        <a:t>3</a:t>
                      </a:r>
                    </a:p>
                  </a:txBody>
                  <a:tcPr>
                    <a:solidFill>
                      <a:schemeClr val="tx1">
                        <a:lumMod val="65000"/>
                        <a:lumOff val="35000"/>
                      </a:schemeClr>
                    </a:solidFill>
                  </a:tcPr>
                </a:tc>
                <a:tc>
                  <a:txBody>
                    <a:bodyPr/>
                    <a:lstStyle/>
                    <a:p>
                      <a:pPr algn="ctr"/>
                      <a:r>
                        <a:rPr lang="en-US" sz="1300"/>
                        <a:t>2</a:t>
                      </a:r>
                    </a:p>
                  </a:txBody>
                  <a:tcPr/>
                </a:tc>
                <a:tc>
                  <a:txBody>
                    <a:bodyPr/>
                    <a:lstStyle/>
                    <a:p>
                      <a:pPr algn="ctr"/>
                      <a:r>
                        <a:rPr lang="en-US" sz="1300"/>
                        <a:t>1</a:t>
                      </a:r>
                    </a:p>
                  </a:txBody>
                  <a:tcPr/>
                </a:tc>
                <a:tc>
                  <a:txBody>
                    <a:bodyPr/>
                    <a:lstStyle/>
                    <a:p>
                      <a:pPr algn="ctr"/>
                      <a:r>
                        <a:rPr lang="en-US" sz="1300">
                          <a:solidFill>
                            <a:schemeClr val="bg1"/>
                          </a:solidFill>
                        </a:rPr>
                        <a:t>0</a:t>
                      </a:r>
                    </a:p>
                  </a:txBody>
                  <a:tcPr>
                    <a:solidFill>
                      <a:schemeClr val="tx1">
                        <a:lumMod val="65000"/>
                        <a:lumOff val="35000"/>
                      </a:schemeClr>
                    </a:solidFill>
                  </a:tcPr>
                </a:tc>
                <a:extLst>
                  <a:ext uri="{0D108BD9-81ED-4DB2-BD59-A6C34878D82A}">
                    <a16:rowId xmlns:a16="http://schemas.microsoft.com/office/drawing/2014/main" val="1206227791"/>
                  </a:ext>
                </a:extLst>
              </a:tr>
              <a:tr h="370840">
                <a:tc gridSpan="8">
                  <a:txBody>
                    <a:bodyPr/>
                    <a:lstStyle/>
                    <a:p>
                      <a:pPr algn="ctr"/>
                      <a:r>
                        <a:rPr lang="en-US" sz="1300" b="1">
                          <a:solidFill>
                            <a:schemeClr val="bg1"/>
                          </a:solidFill>
                        </a:rPr>
                        <a:t>08</a:t>
                      </a:r>
                    </a:p>
                  </a:txBody>
                  <a:tcPr>
                    <a:solidFill>
                      <a:srgbClr val="0070C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15264951"/>
                  </a:ext>
                </a:extLst>
              </a:tr>
              <a:tr h="370840">
                <a:tc>
                  <a:txBody>
                    <a:bodyPr/>
                    <a:lstStyle/>
                    <a:p>
                      <a:pPr algn="ctr"/>
                      <a:r>
                        <a:rPr lang="en-US" sz="1300"/>
                        <a:t>7</a:t>
                      </a:r>
                    </a:p>
                  </a:txBody>
                  <a:tcPr/>
                </a:tc>
                <a:tc>
                  <a:txBody>
                    <a:bodyPr/>
                    <a:lstStyle/>
                    <a:p>
                      <a:pPr algn="ctr"/>
                      <a:r>
                        <a:rPr lang="en-US" sz="1300"/>
                        <a:t>6</a:t>
                      </a:r>
                    </a:p>
                  </a:txBody>
                  <a:tcPr/>
                </a:tc>
                <a:tc>
                  <a:txBody>
                    <a:bodyPr/>
                    <a:lstStyle/>
                    <a:p>
                      <a:pPr algn="ctr"/>
                      <a:r>
                        <a:rPr lang="en-US" sz="1300"/>
                        <a:t>5</a:t>
                      </a:r>
                    </a:p>
                  </a:txBody>
                  <a:tcPr/>
                </a:tc>
                <a:tc>
                  <a:txBody>
                    <a:bodyPr/>
                    <a:lstStyle/>
                    <a:p>
                      <a:pPr algn="ctr"/>
                      <a:r>
                        <a:rPr lang="en-US" sz="1300"/>
                        <a:t>4</a:t>
                      </a:r>
                    </a:p>
                  </a:txBody>
                  <a:tcPr/>
                </a:tc>
                <a:tc>
                  <a:txBody>
                    <a:bodyPr/>
                    <a:lstStyle/>
                    <a:p>
                      <a:pPr algn="ctr"/>
                      <a:r>
                        <a:rPr lang="en-US" sz="1300">
                          <a:solidFill>
                            <a:schemeClr val="bg1"/>
                          </a:solidFill>
                        </a:rPr>
                        <a:t>3</a:t>
                      </a:r>
                    </a:p>
                  </a:txBody>
                  <a:tcPr>
                    <a:solidFill>
                      <a:schemeClr val="tx1">
                        <a:lumMod val="65000"/>
                        <a:lumOff val="35000"/>
                      </a:schemeClr>
                    </a:solidFill>
                  </a:tcPr>
                </a:tc>
                <a:tc>
                  <a:txBody>
                    <a:bodyPr/>
                    <a:lstStyle/>
                    <a:p>
                      <a:pPr algn="ctr"/>
                      <a:r>
                        <a:rPr lang="en-US" sz="1300"/>
                        <a:t>2</a:t>
                      </a:r>
                    </a:p>
                  </a:txBody>
                  <a:tcPr/>
                </a:tc>
                <a:tc>
                  <a:txBody>
                    <a:bodyPr/>
                    <a:lstStyle/>
                    <a:p>
                      <a:pPr algn="ctr"/>
                      <a:r>
                        <a:rPr lang="en-US" sz="1300"/>
                        <a:t>1</a:t>
                      </a:r>
                    </a:p>
                  </a:txBody>
                  <a:tcPr/>
                </a:tc>
                <a:tc>
                  <a:txBody>
                    <a:bodyPr/>
                    <a:lstStyle/>
                    <a:p>
                      <a:pPr algn="ctr"/>
                      <a:r>
                        <a:rPr lang="en-US" sz="1300"/>
                        <a:t>0</a:t>
                      </a:r>
                    </a:p>
                  </a:txBody>
                  <a:tcPr/>
                </a:tc>
                <a:extLst>
                  <a:ext uri="{0D108BD9-81ED-4DB2-BD59-A6C34878D82A}">
                    <a16:rowId xmlns:a16="http://schemas.microsoft.com/office/drawing/2014/main" val="533688389"/>
                  </a:ext>
                </a:extLst>
              </a:tr>
              <a:tr h="370840">
                <a:tc gridSpan="8">
                  <a:txBody>
                    <a:bodyPr/>
                    <a:lstStyle/>
                    <a:p>
                      <a:pPr algn="ctr"/>
                      <a:r>
                        <a:rPr lang="en-US" sz="1300" b="1">
                          <a:solidFill>
                            <a:schemeClr val="bg1"/>
                          </a:solidFill>
                        </a:rPr>
                        <a:t>01</a:t>
                      </a:r>
                    </a:p>
                  </a:txBody>
                  <a:tcPr>
                    <a:solidFill>
                      <a:srgbClr val="0070C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3452385"/>
                  </a:ext>
                </a:extLst>
              </a:tr>
              <a:tr h="370840">
                <a:tc>
                  <a:txBody>
                    <a:bodyPr/>
                    <a:lstStyle/>
                    <a:p>
                      <a:pPr algn="ctr"/>
                      <a:r>
                        <a:rPr lang="en-US" sz="1300"/>
                        <a:t>7</a:t>
                      </a:r>
                    </a:p>
                  </a:txBody>
                  <a:tcPr/>
                </a:tc>
                <a:tc>
                  <a:txBody>
                    <a:bodyPr/>
                    <a:lstStyle/>
                    <a:p>
                      <a:pPr algn="ctr"/>
                      <a:r>
                        <a:rPr lang="en-US" sz="1300"/>
                        <a:t>6</a:t>
                      </a:r>
                    </a:p>
                  </a:txBody>
                  <a:tcPr/>
                </a:tc>
                <a:tc>
                  <a:txBody>
                    <a:bodyPr/>
                    <a:lstStyle/>
                    <a:p>
                      <a:pPr algn="ctr"/>
                      <a:r>
                        <a:rPr lang="en-US" sz="1300"/>
                        <a:t>5</a:t>
                      </a:r>
                    </a:p>
                  </a:txBody>
                  <a:tcPr/>
                </a:tc>
                <a:tc>
                  <a:txBody>
                    <a:bodyPr/>
                    <a:lstStyle/>
                    <a:p>
                      <a:pPr algn="ctr"/>
                      <a:r>
                        <a:rPr lang="en-US" sz="1300"/>
                        <a:t>4</a:t>
                      </a:r>
                    </a:p>
                  </a:txBody>
                  <a:tcPr/>
                </a:tc>
                <a:tc>
                  <a:txBody>
                    <a:bodyPr/>
                    <a:lstStyle/>
                    <a:p>
                      <a:pPr algn="ctr"/>
                      <a:r>
                        <a:rPr lang="en-US" sz="1300"/>
                        <a:t>3</a:t>
                      </a:r>
                    </a:p>
                  </a:txBody>
                  <a:tcPr/>
                </a:tc>
                <a:tc>
                  <a:txBody>
                    <a:bodyPr/>
                    <a:lstStyle/>
                    <a:p>
                      <a:pPr algn="ctr"/>
                      <a:r>
                        <a:rPr lang="en-US" sz="1300"/>
                        <a:t>2</a:t>
                      </a:r>
                    </a:p>
                  </a:txBody>
                  <a:tcPr/>
                </a:tc>
                <a:tc>
                  <a:txBody>
                    <a:bodyPr/>
                    <a:lstStyle/>
                    <a:p>
                      <a:pPr algn="ctr"/>
                      <a:r>
                        <a:rPr lang="en-US" sz="1300"/>
                        <a:t>1</a:t>
                      </a:r>
                    </a:p>
                  </a:txBody>
                  <a:tcPr/>
                </a:tc>
                <a:tc>
                  <a:txBody>
                    <a:bodyPr/>
                    <a:lstStyle/>
                    <a:p>
                      <a:pPr algn="ctr"/>
                      <a:r>
                        <a:rPr lang="en-US" sz="1300">
                          <a:solidFill>
                            <a:schemeClr val="bg1"/>
                          </a:solidFill>
                        </a:rPr>
                        <a:t>0</a:t>
                      </a:r>
                    </a:p>
                  </a:txBody>
                  <a:tcPr>
                    <a:solidFill>
                      <a:schemeClr val="tx1">
                        <a:lumMod val="65000"/>
                        <a:lumOff val="35000"/>
                      </a:schemeClr>
                    </a:solidFill>
                  </a:tcPr>
                </a:tc>
                <a:extLst>
                  <a:ext uri="{0D108BD9-81ED-4DB2-BD59-A6C34878D82A}">
                    <a16:rowId xmlns:a16="http://schemas.microsoft.com/office/drawing/2014/main" val="1126454721"/>
                  </a:ext>
                </a:extLst>
              </a:tr>
            </a:tbl>
          </a:graphicData>
        </a:graphic>
      </p:graphicFrame>
      <p:sp>
        <p:nvSpPr>
          <p:cNvPr id="49" name="Arrow: Pentagon 48">
            <a:hlinkClick r:id="rId2" action="ppaction://hlinksldjump"/>
            <a:extLst>
              <a:ext uri="{FF2B5EF4-FFF2-40B4-BE49-F238E27FC236}">
                <a16:creationId xmlns:a16="http://schemas.microsoft.com/office/drawing/2014/main" id="{395D0421-EF97-4691-97AD-4EDA39736482}"/>
              </a:ext>
            </a:extLst>
          </p:cNvPr>
          <p:cNvSpPr/>
          <p:nvPr/>
        </p:nvSpPr>
        <p:spPr>
          <a:xfrm>
            <a:off x="58779" y="50047"/>
            <a:ext cx="2145816" cy="387351"/>
          </a:xfrm>
          <a:prstGeom prst="homePlate">
            <a:avLst/>
          </a:prstGeom>
          <a:solidFill>
            <a:schemeClr val="tx1">
              <a:lumMod val="65000"/>
              <a:lumOff val="3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rPr>
              <a:t>DCOM</a:t>
            </a:r>
          </a:p>
        </p:txBody>
      </p:sp>
      <p:sp>
        <p:nvSpPr>
          <p:cNvPr id="50" name="Arrow: Chevron 49">
            <a:hlinkClick r:id="rId3" action="ppaction://hlinksldjump"/>
            <a:extLst>
              <a:ext uri="{FF2B5EF4-FFF2-40B4-BE49-F238E27FC236}">
                <a16:creationId xmlns:a16="http://schemas.microsoft.com/office/drawing/2014/main" id="{7FBBE76D-FCE4-432D-AF79-9F82E7CB61A7}"/>
              </a:ext>
            </a:extLst>
          </p:cNvPr>
          <p:cNvSpPr/>
          <p:nvPr/>
        </p:nvSpPr>
        <p:spPr>
          <a:xfrm>
            <a:off x="3066644" y="55982"/>
            <a:ext cx="110164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3E</a:t>
            </a:r>
          </a:p>
        </p:txBody>
      </p:sp>
      <p:sp>
        <p:nvSpPr>
          <p:cNvPr id="51" name="Arrow: Chevron 50">
            <a:hlinkClick r:id="rId4" action="ppaction://hlinksldjump"/>
            <a:extLst>
              <a:ext uri="{FF2B5EF4-FFF2-40B4-BE49-F238E27FC236}">
                <a16:creationId xmlns:a16="http://schemas.microsoft.com/office/drawing/2014/main" id="{2A26008B-62DF-4EDF-8C7A-642C4D3FBDBF}"/>
              </a:ext>
            </a:extLst>
          </p:cNvPr>
          <p:cNvSpPr/>
          <p:nvPr/>
        </p:nvSpPr>
        <p:spPr>
          <a:xfrm>
            <a:off x="4049910" y="55982"/>
            <a:ext cx="110164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2E</a:t>
            </a:r>
          </a:p>
        </p:txBody>
      </p:sp>
      <p:sp>
        <p:nvSpPr>
          <p:cNvPr id="52" name="Arrow: Chevron 51">
            <a:hlinkClick r:id="rId5" action="ppaction://hlinksldjump"/>
            <a:extLst>
              <a:ext uri="{FF2B5EF4-FFF2-40B4-BE49-F238E27FC236}">
                <a16:creationId xmlns:a16="http://schemas.microsoft.com/office/drawing/2014/main" id="{AC0B96AC-5760-4D61-998D-CFB471601CCF}"/>
              </a:ext>
            </a:extLst>
          </p:cNvPr>
          <p:cNvSpPr/>
          <p:nvPr/>
        </p:nvSpPr>
        <p:spPr>
          <a:xfrm>
            <a:off x="5044014" y="59241"/>
            <a:ext cx="1101649" cy="384088"/>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22</a:t>
            </a:r>
          </a:p>
        </p:txBody>
      </p:sp>
      <p:sp>
        <p:nvSpPr>
          <p:cNvPr id="53" name="Arrow: Chevron 52">
            <a:hlinkClick r:id="rId6" action="ppaction://hlinksldjump"/>
            <a:extLst>
              <a:ext uri="{FF2B5EF4-FFF2-40B4-BE49-F238E27FC236}">
                <a16:creationId xmlns:a16="http://schemas.microsoft.com/office/drawing/2014/main" id="{04F8723C-B17D-4BAE-9FBC-E831FCE27FCC}"/>
              </a:ext>
            </a:extLst>
          </p:cNvPr>
          <p:cNvSpPr/>
          <p:nvPr/>
        </p:nvSpPr>
        <p:spPr>
          <a:xfrm>
            <a:off x="6038118" y="59243"/>
            <a:ext cx="110164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19</a:t>
            </a:r>
          </a:p>
        </p:txBody>
      </p:sp>
      <p:sp>
        <p:nvSpPr>
          <p:cNvPr id="54" name="Arrow: Chevron 53">
            <a:hlinkClick r:id="rId7" action="ppaction://hlinksldjump"/>
            <a:extLst>
              <a:ext uri="{FF2B5EF4-FFF2-40B4-BE49-F238E27FC236}">
                <a16:creationId xmlns:a16="http://schemas.microsoft.com/office/drawing/2014/main" id="{58D9BBB9-B2A2-4DAF-82B1-9FFCB127E113}"/>
              </a:ext>
            </a:extLst>
          </p:cNvPr>
          <p:cNvSpPr/>
          <p:nvPr/>
        </p:nvSpPr>
        <p:spPr>
          <a:xfrm>
            <a:off x="7021381" y="55982"/>
            <a:ext cx="1101651"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14</a:t>
            </a:r>
          </a:p>
        </p:txBody>
      </p:sp>
      <p:sp>
        <p:nvSpPr>
          <p:cNvPr id="55" name="Arrow: Chevron 54">
            <a:hlinkClick r:id="rId8" action="ppaction://hlinksldjump"/>
            <a:extLst>
              <a:ext uri="{FF2B5EF4-FFF2-40B4-BE49-F238E27FC236}">
                <a16:creationId xmlns:a16="http://schemas.microsoft.com/office/drawing/2014/main" id="{DA130E7A-2908-44D5-9EF4-CAA6DDF5D9A5}"/>
              </a:ext>
            </a:extLst>
          </p:cNvPr>
          <p:cNvSpPr/>
          <p:nvPr/>
        </p:nvSpPr>
        <p:spPr>
          <a:xfrm>
            <a:off x="8015485" y="59245"/>
            <a:ext cx="1115160"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85</a:t>
            </a:r>
          </a:p>
        </p:txBody>
      </p:sp>
      <p:sp>
        <p:nvSpPr>
          <p:cNvPr id="56" name="Arrow: Chevron 55">
            <a:hlinkClick r:id="rId9" action="ppaction://hlinksldjump"/>
            <a:extLst>
              <a:ext uri="{FF2B5EF4-FFF2-40B4-BE49-F238E27FC236}">
                <a16:creationId xmlns:a16="http://schemas.microsoft.com/office/drawing/2014/main" id="{48966A1C-FDBE-45B0-894B-BCEAC271B24D}"/>
              </a:ext>
            </a:extLst>
          </p:cNvPr>
          <p:cNvSpPr/>
          <p:nvPr/>
        </p:nvSpPr>
        <p:spPr>
          <a:xfrm>
            <a:off x="9016344" y="59245"/>
            <a:ext cx="1115160"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11</a:t>
            </a:r>
          </a:p>
        </p:txBody>
      </p:sp>
      <p:sp>
        <p:nvSpPr>
          <p:cNvPr id="57" name="Arrow: Chevron 56">
            <a:hlinkClick r:id="rId10" action="ppaction://hlinksldjump"/>
            <a:extLst>
              <a:ext uri="{FF2B5EF4-FFF2-40B4-BE49-F238E27FC236}">
                <a16:creationId xmlns:a16="http://schemas.microsoft.com/office/drawing/2014/main" id="{1A19097B-1537-42F6-A65D-6050E436CB20}"/>
              </a:ext>
            </a:extLst>
          </p:cNvPr>
          <p:cNvSpPr/>
          <p:nvPr/>
        </p:nvSpPr>
        <p:spPr>
          <a:xfrm>
            <a:off x="10017203" y="62379"/>
            <a:ext cx="1115160"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27</a:t>
            </a:r>
          </a:p>
        </p:txBody>
      </p:sp>
      <p:sp>
        <p:nvSpPr>
          <p:cNvPr id="58" name="Arrow: Chevron 57">
            <a:hlinkClick r:id="rId11" action="ppaction://hlinksldjump"/>
            <a:extLst>
              <a:ext uri="{FF2B5EF4-FFF2-40B4-BE49-F238E27FC236}">
                <a16:creationId xmlns:a16="http://schemas.microsoft.com/office/drawing/2014/main" id="{F55B25B0-F3F0-4514-BD6C-94921678582D}"/>
              </a:ext>
            </a:extLst>
          </p:cNvPr>
          <p:cNvSpPr/>
          <p:nvPr/>
        </p:nvSpPr>
        <p:spPr>
          <a:xfrm>
            <a:off x="11018067" y="59245"/>
            <a:ext cx="111515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28</a:t>
            </a:r>
          </a:p>
        </p:txBody>
      </p:sp>
      <p:sp>
        <p:nvSpPr>
          <p:cNvPr id="59" name="Arrow: Chevron 58">
            <a:hlinkClick r:id="rId12" action="ppaction://hlinksldjump"/>
            <a:extLst>
              <a:ext uri="{FF2B5EF4-FFF2-40B4-BE49-F238E27FC236}">
                <a16:creationId xmlns:a16="http://schemas.microsoft.com/office/drawing/2014/main" id="{5606A311-B0EF-4624-88C0-31F1F4CAD298}"/>
              </a:ext>
            </a:extLst>
          </p:cNvPr>
          <p:cNvSpPr/>
          <p:nvPr/>
        </p:nvSpPr>
        <p:spPr>
          <a:xfrm>
            <a:off x="2083376" y="55982"/>
            <a:ext cx="110164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10</a:t>
            </a:r>
          </a:p>
        </p:txBody>
      </p:sp>
    </p:spTree>
    <p:extLst>
      <p:ext uri="{BB962C8B-B14F-4D97-AF65-F5344CB8AC3E}">
        <p14:creationId xmlns:p14="http://schemas.microsoft.com/office/powerpoint/2010/main" val="3628770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3BBFC-165A-495B-A216-0A5DBA728386}"/>
              </a:ext>
            </a:extLst>
          </p:cNvPr>
          <p:cNvSpPr>
            <a:spLocks noGrp="1"/>
          </p:cNvSpPr>
          <p:nvPr>
            <p:ph type="ctrTitle"/>
          </p:nvPr>
        </p:nvSpPr>
        <p:spPr>
          <a:xfrm>
            <a:off x="133351" y="449265"/>
            <a:ext cx="7056808" cy="839787"/>
          </a:xfrm>
        </p:spPr>
        <p:txBody>
          <a:bodyPr>
            <a:normAutofit/>
          </a:bodyPr>
          <a:lstStyle/>
          <a:p>
            <a:pPr algn="l"/>
            <a:r>
              <a:rPr lang="en-US" sz="4000" b="1"/>
              <a:t>SERVICE 85 – Control DTC</a:t>
            </a:r>
          </a:p>
        </p:txBody>
      </p:sp>
      <p:sp>
        <p:nvSpPr>
          <p:cNvPr id="3" name="Rectangle: Rounded Corners 2">
            <a:hlinkClick r:id="rId2" action="ppaction://hlinksldjump"/>
            <a:extLst>
              <a:ext uri="{FF2B5EF4-FFF2-40B4-BE49-F238E27FC236}">
                <a16:creationId xmlns:a16="http://schemas.microsoft.com/office/drawing/2014/main" id="{F084F13F-D12B-4F5A-A8FA-E198A9895D76}"/>
              </a:ext>
            </a:extLst>
          </p:cNvPr>
          <p:cNvSpPr/>
          <p:nvPr/>
        </p:nvSpPr>
        <p:spPr>
          <a:xfrm>
            <a:off x="5549331" y="730251"/>
            <a:ext cx="1930400" cy="4572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a:t>DTC Setting</a:t>
            </a:r>
          </a:p>
        </p:txBody>
      </p:sp>
      <p:sp>
        <p:nvSpPr>
          <p:cNvPr id="33" name="Rectangle: Rounded Corners 32">
            <a:hlinkClick r:id="rId3" action="ppaction://hlinksldjump"/>
            <a:extLst>
              <a:ext uri="{FF2B5EF4-FFF2-40B4-BE49-F238E27FC236}">
                <a16:creationId xmlns:a16="http://schemas.microsoft.com/office/drawing/2014/main" id="{4C40E28F-CD39-4841-984F-A3D209BBA2D3}"/>
              </a:ext>
            </a:extLst>
          </p:cNvPr>
          <p:cNvSpPr/>
          <p:nvPr/>
        </p:nvSpPr>
        <p:spPr>
          <a:xfrm>
            <a:off x="7530771" y="730251"/>
            <a:ext cx="1930400" cy="4572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a:t>DTC Status mask</a:t>
            </a:r>
          </a:p>
        </p:txBody>
      </p:sp>
      <p:graphicFrame>
        <p:nvGraphicFramePr>
          <p:cNvPr id="19" name="Table 18">
            <a:extLst>
              <a:ext uri="{FF2B5EF4-FFF2-40B4-BE49-F238E27FC236}">
                <a16:creationId xmlns:a16="http://schemas.microsoft.com/office/drawing/2014/main" id="{88B8DA68-43A5-45DB-849E-6F8030259392}"/>
              </a:ext>
            </a:extLst>
          </p:cNvPr>
          <p:cNvGraphicFramePr>
            <a:graphicFrameLocks noGrp="1"/>
          </p:cNvGraphicFramePr>
          <p:nvPr>
            <p:extLst>
              <p:ext uri="{D42A27DB-BD31-4B8C-83A1-F6EECF244321}">
                <p14:modId xmlns:p14="http://schemas.microsoft.com/office/powerpoint/2010/main" val="3347901557"/>
              </p:ext>
            </p:extLst>
          </p:nvPr>
        </p:nvGraphicFramePr>
        <p:xfrm>
          <a:off x="601224" y="1570037"/>
          <a:ext cx="3549651" cy="1432560"/>
        </p:xfrm>
        <a:graphic>
          <a:graphicData uri="http://schemas.openxmlformats.org/drawingml/2006/table">
            <a:tbl>
              <a:tblPr firstRow="1" bandRow="1">
                <a:tableStyleId>{69012ECD-51FC-41F1-AA8D-1B2483CD663E}</a:tableStyleId>
              </a:tblPr>
              <a:tblGrid>
                <a:gridCol w="1466851">
                  <a:extLst>
                    <a:ext uri="{9D8B030D-6E8A-4147-A177-3AD203B41FA5}">
                      <a16:colId xmlns:a16="http://schemas.microsoft.com/office/drawing/2014/main" val="78136604"/>
                    </a:ext>
                  </a:extLst>
                </a:gridCol>
                <a:gridCol w="2082800">
                  <a:extLst>
                    <a:ext uri="{9D8B030D-6E8A-4147-A177-3AD203B41FA5}">
                      <a16:colId xmlns:a16="http://schemas.microsoft.com/office/drawing/2014/main" val="2358801153"/>
                    </a:ext>
                  </a:extLst>
                </a:gridCol>
              </a:tblGrid>
              <a:tr h="660400">
                <a:tc>
                  <a:txBody>
                    <a:bodyPr/>
                    <a:lstStyle/>
                    <a:p>
                      <a:r>
                        <a:rPr lang="en-US" sz="1900"/>
                        <a:t>Sub -function</a:t>
                      </a:r>
                    </a:p>
                  </a:txBody>
                  <a:tcPr/>
                </a:tc>
                <a:tc>
                  <a:txBody>
                    <a:bodyPr/>
                    <a:lstStyle/>
                    <a:p>
                      <a:r>
                        <a:rPr lang="en-US" sz="1900"/>
                        <a:t>Description</a:t>
                      </a:r>
                    </a:p>
                  </a:txBody>
                  <a:tcPr/>
                </a:tc>
                <a:extLst>
                  <a:ext uri="{0D108BD9-81ED-4DB2-BD59-A6C34878D82A}">
                    <a16:rowId xmlns:a16="http://schemas.microsoft.com/office/drawing/2014/main" val="1452830760"/>
                  </a:ext>
                </a:extLst>
              </a:tr>
              <a:tr h="375920">
                <a:tc>
                  <a:txBody>
                    <a:bodyPr/>
                    <a:lstStyle/>
                    <a:p>
                      <a:r>
                        <a:rPr lang="en-US" sz="1900"/>
                        <a:t>01</a:t>
                      </a:r>
                    </a:p>
                  </a:txBody>
                  <a:tcPr/>
                </a:tc>
                <a:tc>
                  <a:txBody>
                    <a:bodyPr/>
                    <a:lstStyle/>
                    <a:p>
                      <a:r>
                        <a:rPr lang="en-US" sz="1900"/>
                        <a:t>Start DTC Setting</a:t>
                      </a:r>
                    </a:p>
                  </a:txBody>
                  <a:tcPr/>
                </a:tc>
                <a:extLst>
                  <a:ext uri="{0D108BD9-81ED-4DB2-BD59-A6C34878D82A}">
                    <a16:rowId xmlns:a16="http://schemas.microsoft.com/office/drawing/2014/main" val="1654775880"/>
                  </a:ext>
                </a:extLst>
              </a:tr>
              <a:tr h="375920">
                <a:tc>
                  <a:txBody>
                    <a:bodyPr/>
                    <a:lstStyle/>
                    <a:p>
                      <a:r>
                        <a:rPr lang="en-US" sz="1900"/>
                        <a:t>02</a:t>
                      </a:r>
                    </a:p>
                  </a:txBody>
                  <a:tcPr/>
                </a:tc>
                <a:tc>
                  <a:txBody>
                    <a:bodyPr/>
                    <a:lstStyle/>
                    <a:p>
                      <a:r>
                        <a:rPr lang="en-US" sz="1900"/>
                        <a:t>Stop DTC Setting</a:t>
                      </a:r>
                    </a:p>
                  </a:txBody>
                  <a:tcPr/>
                </a:tc>
                <a:extLst>
                  <a:ext uri="{0D108BD9-81ED-4DB2-BD59-A6C34878D82A}">
                    <a16:rowId xmlns:a16="http://schemas.microsoft.com/office/drawing/2014/main" val="220043576"/>
                  </a:ext>
                </a:extLst>
              </a:tr>
            </a:tbl>
          </a:graphicData>
        </a:graphic>
      </p:graphicFrame>
      <p:graphicFrame>
        <p:nvGraphicFramePr>
          <p:cNvPr id="20" name="Table 19">
            <a:extLst>
              <a:ext uri="{FF2B5EF4-FFF2-40B4-BE49-F238E27FC236}">
                <a16:creationId xmlns:a16="http://schemas.microsoft.com/office/drawing/2014/main" id="{8371D935-64E9-4274-8AB0-92F2D077634A}"/>
              </a:ext>
            </a:extLst>
          </p:cNvPr>
          <p:cNvGraphicFramePr>
            <a:graphicFrameLocks noGrp="1"/>
          </p:cNvGraphicFramePr>
          <p:nvPr>
            <p:extLst>
              <p:ext uri="{D42A27DB-BD31-4B8C-83A1-F6EECF244321}">
                <p14:modId xmlns:p14="http://schemas.microsoft.com/office/powerpoint/2010/main" val="2381552778"/>
              </p:ext>
            </p:extLst>
          </p:nvPr>
        </p:nvGraphicFramePr>
        <p:xfrm>
          <a:off x="581604" y="3124029"/>
          <a:ext cx="11388147" cy="3129428"/>
        </p:xfrm>
        <a:graphic>
          <a:graphicData uri="http://schemas.openxmlformats.org/drawingml/2006/table">
            <a:tbl>
              <a:tblPr firstRow="1" bandRow="1">
                <a:tableStyleId>{69012ECD-51FC-41F1-AA8D-1B2483CD663E}</a:tableStyleId>
              </a:tblPr>
              <a:tblGrid>
                <a:gridCol w="3082347">
                  <a:extLst>
                    <a:ext uri="{9D8B030D-6E8A-4147-A177-3AD203B41FA5}">
                      <a16:colId xmlns:a16="http://schemas.microsoft.com/office/drawing/2014/main" val="78136604"/>
                    </a:ext>
                  </a:extLst>
                </a:gridCol>
                <a:gridCol w="2921000">
                  <a:extLst>
                    <a:ext uri="{9D8B030D-6E8A-4147-A177-3AD203B41FA5}">
                      <a16:colId xmlns:a16="http://schemas.microsoft.com/office/drawing/2014/main" val="2358801153"/>
                    </a:ext>
                  </a:extLst>
                </a:gridCol>
                <a:gridCol w="5384800">
                  <a:extLst>
                    <a:ext uri="{9D8B030D-6E8A-4147-A177-3AD203B41FA5}">
                      <a16:colId xmlns:a16="http://schemas.microsoft.com/office/drawing/2014/main" val="1097849439"/>
                    </a:ext>
                  </a:extLst>
                </a:gridCol>
              </a:tblGrid>
              <a:tr h="396948">
                <a:tc>
                  <a:txBody>
                    <a:bodyPr/>
                    <a:lstStyle/>
                    <a:p>
                      <a:r>
                        <a:rPr lang="en-US" sz="1800"/>
                        <a:t>Sample Request Testcase</a:t>
                      </a:r>
                    </a:p>
                  </a:txBody>
                  <a:tcPr/>
                </a:tc>
                <a:tc>
                  <a:txBody>
                    <a:bodyPr/>
                    <a:lstStyle/>
                    <a:p>
                      <a:r>
                        <a:rPr lang="en-US" sz="1800"/>
                        <a:t>Response</a:t>
                      </a:r>
                    </a:p>
                  </a:txBody>
                  <a:tcPr/>
                </a:tc>
                <a:tc>
                  <a:txBody>
                    <a:bodyPr/>
                    <a:lstStyle/>
                    <a:p>
                      <a:r>
                        <a:rPr lang="en-US" sz="1800"/>
                        <a:t>Description</a:t>
                      </a:r>
                    </a:p>
                  </a:txBody>
                  <a:tcPr/>
                </a:tc>
                <a:extLst>
                  <a:ext uri="{0D108BD9-81ED-4DB2-BD59-A6C34878D82A}">
                    <a16:rowId xmlns:a16="http://schemas.microsoft.com/office/drawing/2014/main" val="1452830760"/>
                  </a:ext>
                </a:extLst>
              </a:tr>
              <a:tr h="346523">
                <a:tc>
                  <a:txBody>
                    <a:bodyPr/>
                    <a:lstStyle/>
                    <a:p>
                      <a:r>
                        <a:rPr lang="en-US" sz="1800"/>
                        <a:t>85 02</a:t>
                      </a:r>
                    </a:p>
                  </a:txBody>
                  <a:tcPr/>
                </a:tc>
                <a:tc>
                  <a:txBody>
                    <a:bodyPr/>
                    <a:lstStyle/>
                    <a:p>
                      <a:r>
                        <a:rPr lang="en-US" sz="1800"/>
                        <a:t>C5 02</a:t>
                      </a:r>
                    </a:p>
                  </a:txBody>
                  <a:tcPr/>
                </a:tc>
                <a:tc>
                  <a:txBody>
                    <a:bodyPr/>
                    <a:lstStyle/>
                    <a:p>
                      <a:r>
                        <a:rPr lang="en-US" sz="1800"/>
                        <a:t>Stop DTC setting </a:t>
                      </a:r>
                    </a:p>
                  </a:txBody>
                  <a:tcPr/>
                </a:tc>
                <a:extLst>
                  <a:ext uri="{0D108BD9-81ED-4DB2-BD59-A6C34878D82A}">
                    <a16:rowId xmlns:a16="http://schemas.microsoft.com/office/drawing/2014/main" val="1654775880"/>
                  </a:ext>
                </a:extLst>
              </a:tr>
              <a:tr h="346523">
                <a:tc>
                  <a:txBody>
                    <a:bodyPr/>
                    <a:lstStyle/>
                    <a:p>
                      <a:r>
                        <a:rPr lang="en-US" sz="1800"/>
                        <a:t>timeout</a:t>
                      </a:r>
                    </a:p>
                  </a:txBody>
                  <a:tcPr/>
                </a:tc>
                <a:tc>
                  <a:txBody>
                    <a:bodyPr/>
                    <a:lstStyle/>
                    <a:p>
                      <a:pPr algn="ctr"/>
                      <a:r>
                        <a:rPr lang="en-US" sz="1800"/>
                        <a:t>-</a:t>
                      </a:r>
                    </a:p>
                  </a:txBody>
                  <a:tcPr/>
                </a:tc>
                <a:tc>
                  <a:txBody>
                    <a:bodyPr/>
                    <a:lstStyle/>
                    <a:p>
                      <a:r>
                        <a:rPr lang="en-US" sz="1800"/>
                        <a:t>Make a fault</a:t>
                      </a:r>
                    </a:p>
                  </a:txBody>
                  <a:tcPr/>
                </a:tc>
                <a:extLst>
                  <a:ext uri="{0D108BD9-81ED-4DB2-BD59-A6C34878D82A}">
                    <a16:rowId xmlns:a16="http://schemas.microsoft.com/office/drawing/2014/main" val="220043576"/>
                  </a:ext>
                </a:extLst>
              </a:tr>
              <a:tr h="817600">
                <a:tc>
                  <a:txBody>
                    <a:bodyPr/>
                    <a:lstStyle/>
                    <a:p>
                      <a:r>
                        <a:rPr lang="en-US" sz="1800"/>
                        <a:t>19 02 09</a:t>
                      </a:r>
                    </a:p>
                  </a:txBody>
                  <a:tcPr/>
                </a:tc>
                <a:tc>
                  <a:txBody>
                    <a:bodyPr/>
                    <a:lstStyle/>
                    <a:p>
                      <a:r>
                        <a:rPr lang="en-US" sz="1800"/>
                        <a:t>59 02 [DTC data] 01</a:t>
                      </a:r>
                    </a:p>
                  </a:txBody>
                  <a:tcPr/>
                </a:tc>
                <a:tc>
                  <a:txBody>
                    <a:bodyPr/>
                    <a:lstStyle/>
                    <a:p>
                      <a:r>
                        <a:rPr lang="en-US" sz="1800"/>
                        <a:t>DTC setting is stopped, so DTC confirm bit is set low level. DTC test fault bit is set high level because of fault.</a:t>
                      </a:r>
                    </a:p>
                  </a:txBody>
                  <a:tcPr/>
                </a:tc>
                <a:extLst>
                  <a:ext uri="{0D108BD9-81ED-4DB2-BD59-A6C34878D82A}">
                    <a16:rowId xmlns:a16="http://schemas.microsoft.com/office/drawing/2014/main" val="1822302103"/>
                  </a:ext>
                </a:extLst>
              </a:tr>
              <a:tr h="346523">
                <a:tc>
                  <a:txBody>
                    <a:bodyPr/>
                    <a:lstStyle/>
                    <a:p>
                      <a:r>
                        <a:rPr lang="en-US" sz="1800"/>
                        <a:t>85 01</a:t>
                      </a:r>
                    </a:p>
                  </a:txBody>
                  <a:tcPr/>
                </a:tc>
                <a:tc>
                  <a:txBody>
                    <a:bodyPr/>
                    <a:lstStyle/>
                    <a:p>
                      <a:r>
                        <a:rPr lang="en-US" sz="1800"/>
                        <a:t>C5 01 </a:t>
                      </a:r>
                    </a:p>
                  </a:txBody>
                  <a:tcPr/>
                </a:tc>
                <a:tc>
                  <a:txBody>
                    <a:bodyPr/>
                    <a:lstStyle/>
                    <a:p>
                      <a:r>
                        <a:rPr lang="en-US" sz="1800"/>
                        <a:t>Start DTC setting</a:t>
                      </a:r>
                    </a:p>
                  </a:txBody>
                  <a:tcPr/>
                </a:tc>
                <a:extLst>
                  <a:ext uri="{0D108BD9-81ED-4DB2-BD59-A6C34878D82A}">
                    <a16:rowId xmlns:a16="http://schemas.microsoft.com/office/drawing/2014/main" val="1538201312"/>
                  </a:ext>
                </a:extLst>
              </a:tr>
              <a:tr h="817600">
                <a:tc>
                  <a:txBody>
                    <a:bodyPr/>
                    <a:lstStyle/>
                    <a:p>
                      <a:r>
                        <a:rPr lang="en-US" sz="1800"/>
                        <a:t>19 02 09</a:t>
                      </a:r>
                    </a:p>
                  </a:txBody>
                  <a:tcPr/>
                </a:tc>
                <a:tc>
                  <a:txBody>
                    <a:bodyPr/>
                    <a:lstStyle/>
                    <a:p>
                      <a:r>
                        <a:rPr lang="en-US" sz="1800"/>
                        <a:t>59 02 [DTC data] 09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DTC setting is started, so DTC confirm bit is set high level. DTC test fault bit is set high level because of fault.</a:t>
                      </a:r>
                    </a:p>
                  </a:txBody>
                  <a:tcPr/>
                </a:tc>
                <a:extLst>
                  <a:ext uri="{0D108BD9-81ED-4DB2-BD59-A6C34878D82A}">
                    <a16:rowId xmlns:a16="http://schemas.microsoft.com/office/drawing/2014/main" val="1015096357"/>
                  </a:ext>
                </a:extLst>
              </a:tr>
            </a:tbl>
          </a:graphicData>
        </a:graphic>
      </p:graphicFrame>
      <p:sp>
        <p:nvSpPr>
          <p:cNvPr id="44" name="Arrow: Pentagon 43">
            <a:hlinkClick r:id="rId4" action="ppaction://hlinksldjump"/>
            <a:extLst>
              <a:ext uri="{FF2B5EF4-FFF2-40B4-BE49-F238E27FC236}">
                <a16:creationId xmlns:a16="http://schemas.microsoft.com/office/drawing/2014/main" id="{A95C8F3F-355A-4C73-A058-36DBB237DDAD}"/>
              </a:ext>
            </a:extLst>
          </p:cNvPr>
          <p:cNvSpPr/>
          <p:nvPr/>
        </p:nvSpPr>
        <p:spPr>
          <a:xfrm>
            <a:off x="58779" y="50047"/>
            <a:ext cx="2145816" cy="387351"/>
          </a:xfrm>
          <a:prstGeom prst="homePlate">
            <a:avLst/>
          </a:prstGeom>
          <a:solidFill>
            <a:schemeClr val="tx1">
              <a:lumMod val="65000"/>
              <a:lumOff val="3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rPr>
              <a:t>DCOM</a:t>
            </a:r>
          </a:p>
        </p:txBody>
      </p:sp>
      <p:sp>
        <p:nvSpPr>
          <p:cNvPr id="45" name="Arrow: Chevron 44">
            <a:hlinkClick r:id="rId5" action="ppaction://hlinksldjump"/>
            <a:extLst>
              <a:ext uri="{FF2B5EF4-FFF2-40B4-BE49-F238E27FC236}">
                <a16:creationId xmlns:a16="http://schemas.microsoft.com/office/drawing/2014/main" id="{BFBB12B0-F5CC-45A5-B1A6-3804284804F3}"/>
              </a:ext>
            </a:extLst>
          </p:cNvPr>
          <p:cNvSpPr/>
          <p:nvPr/>
        </p:nvSpPr>
        <p:spPr>
          <a:xfrm>
            <a:off x="3066644" y="55982"/>
            <a:ext cx="110164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3E</a:t>
            </a:r>
          </a:p>
        </p:txBody>
      </p:sp>
      <p:sp>
        <p:nvSpPr>
          <p:cNvPr id="46" name="Arrow: Chevron 45">
            <a:hlinkClick r:id="rId6" action="ppaction://hlinksldjump"/>
            <a:extLst>
              <a:ext uri="{FF2B5EF4-FFF2-40B4-BE49-F238E27FC236}">
                <a16:creationId xmlns:a16="http://schemas.microsoft.com/office/drawing/2014/main" id="{E6F0BBC2-9ADA-4472-B85D-799BA54F319C}"/>
              </a:ext>
            </a:extLst>
          </p:cNvPr>
          <p:cNvSpPr/>
          <p:nvPr/>
        </p:nvSpPr>
        <p:spPr>
          <a:xfrm>
            <a:off x="4049910" y="55982"/>
            <a:ext cx="110164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2E</a:t>
            </a:r>
          </a:p>
        </p:txBody>
      </p:sp>
      <p:sp>
        <p:nvSpPr>
          <p:cNvPr id="47" name="Arrow: Chevron 46">
            <a:hlinkClick r:id="rId7" action="ppaction://hlinksldjump"/>
            <a:extLst>
              <a:ext uri="{FF2B5EF4-FFF2-40B4-BE49-F238E27FC236}">
                <a16:creationId xmlns:a16="http://schemas.microsoft.com/office/drawing/2014/main" id="{43DB6FCD-2F26-4F83-B1E1-60DB480E808A}"/>
              </a:ext>
            </a:extLst>
          </p:cNvPr>
          <p:cNvSpPr/>
          <p:nvPr/>
        </p:nvSpPr>
        <p:spPr>
          <a:xfrm>
            <a:off x="5044014" y="59241"/>
            <a:ext cx="1101649" cy="384088"/>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22</a:t>
            </a:r>
          </a:p>
        </p:txBody>
      </p:sp>
      <p:sp>
        <p:nvSpPr>
          <p:cNvPr id="48" name="Arrow: Chevron 47">
            <a:hlinkClick r:id="rId8" action="ppaction://hlinksldjump"/>
            <a:extLst>
              <a:ext uri="{FF2B5EF4-FFF2-40B4-BE49-F238E27FC236}">
                <a16:creationId xmlns:a16="http://schemas.microsoft.com/office/drawing/2014/main" id="{4467506C-F23A-4CD0-88CD-694EF1CBB801}"/>
              </a:ext>
            </a:extLst>
          </p:cNvPr>
          <p:cNvSpPr/>
          <p:nvPr/>
        </p:nvSpPr>
        <p:spPr>
          <a:xfrm>
            <a:off x="6038118" y="59243"/>
            <a:ext cx="110164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19</a:t>
            </a:r>
          </a:p>
        </p:txBody>
      </p:sp>
      <p:sp>
        <p:nvSpPr>
          <p:cNvPr id="49" name="Arrow: Chevron 48">
            <a:hlinkClick r:id="rId9" action="ppaction://hlinksldjump"/>
            <a:extLst>
              <a:ext uri="{FF2B5EF4-FFF2-40B4-BE49-F238E27FC236}">
                <a16:creationId xmlns:a16="http://schemas.microsoft.com/office/drawing/2014/main" id="{CEA0EF8E-83B3-48EA-B182-3AB99E9C030D}"/>
              </a:ext>
            </a:extLst>
          </p:cNvPr>
          <p:cNvSpPr/>
          <p:nvPr/>
        </p:nvSpPr>
        <p:spPr>
          <a:xfrm>
            <a:off x="7021381" y="55982"/>
            <a:ext cx="1101651"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14</a:t>
            </a:r>
          </a:p>
        </p:txBody>
      </p:sp>
      <p:sp>
        <p:nvSpPr>
          <p:cNvPr id="50" name="Arrow: Chevron 49">
            <a:hlinkClick r:id="rId3" action="ppaction://hlinksldjump"/>
            <a:extLst>
              <a:ext uri="{FF2B5EF4-FFF2-40B4-BE49-F238E27FC236}">
                <a16:creationId xmlns:a16="http://schemas.microsoft.com/office/drawing/2014/main" id="{09BB39AC-C787-49E9-B45F-222048A34251}"/>
              </a:ext>
            </a:extLst>
          </p:cNvPr>
          <p:cNvSpPr/>
          <p:nvPr/>
        </p:nvSpPr>
        <p:spPr>
          <a:xfrm>
            <a:off x="8015485" y="59245"/>
            <a:ext cx="1115160"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85</a:t>
            </a:r>
          </a:p>
        </p:txBody>
      </p:sp>
      <p:sp>
        <p:nvSpPr>
          <p:cNvPr id="51" name="Arrow: Chevron 50">
            <a:hlinkClick r:id="rId10" action="ppaction://hlinksldjump"/>
            <a:extLst>
              <a:ext uri="{FF2B5EF4-FFF2-40B4-BE49-F238E27FC236}">
                <a16:creationId xmlns:a16="http://schemas.microsoft.com/office/drawing/2014/main" id="{989CF7A5-4CB7-44B8-B809-78DCFF059EB2}"/>
              </a:ext>
            </a:extLst>
          </p:cNvPr>
          <p:cNvSpPr/>
          <p:nvPr/>
        </p:nvSpPr>
        <p:spPr>
          <a:xfrm>
            <a:off x="9016344" y="59245"/>
            <a:ext cx="1115160"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11</a:t>
            </a:r>
          </a:p>
        </p:txBody>
      </p:sp>
      <p:sp>
        <p:nvSpPr>
          <p:cNvPr id="52" name="Arrow: Chevron 51">
            <a:hlinkClick r:id="rId11" action="ppaction://hlinksldjump"/>
            <a:extLst>
              <a:ext uri="{FF2B5EF4-FFF2-40B4-BE49-F238E27FC236}">
                <a16:creationId xmlns:a16="http://schemas.microsoft.com/office/drawing/2014/main" id="{72F08AC9-A719-474D-BCB3-E24AB4E6DBA3}"/>
              </a:ext>
            </a:extLst>
          </p:cNvPr>
          <p:cNvSpPr/>
          <p:nvPr/>
        </p:nvSpPr>
        <p:spPr>
          <a:xfrm>
            <a:off x="10017203" y="62379"/>
            <a:ext cx="1115160"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27</a:t>
            </a:r>
          </a:p>
        </p:txBody>
      </p:sp>
      <p:sp>
        <p:nvSpPr>
          <p:cNvPr id="53" name="Arrow: Chevron 52">
            <a:hlinkClick r:id="rId12" action="ppaction://hlinksldjump"/>
            <a:extLst>
              <a:ext uri="{FF2B5EF4-FFF2-40B4-BE49-F238E27FC236}">
                <a16:creationId xmlns:a16="http://schemas.microsoft.com/office/drawing/2014/main" id="{5046A66A-8D6D-4ADC-B458-503C90C9B57D}"/>
              </a:ext>
            </a:extLst>
          </p:cNvPr>
          <p:cNvSpPr/>
          <p:nvPr/>
        </p:nvSpPr>
        <p:spPr>
          <a:xfrm>
            <a:off x="11018067" y="59245"/>
            <a:ext cx="111515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28</a:t>
            </a:r>
          </a:p>
        </p:txBody>
      </p:sp>
      <p:sp>
        <p:nvSpPr>
          <p:cNvPr id="54" name="Arrow: Chevron 53">
            <a:hlinkClick r:id="rId13" action="ppaction://hlinksldjump"/>
            <a:extLst>
              <a:ext uri="{FF2B5EF4-FFF2-40B4-BE49-F238E27FC236}">
                <a16:creationId xmlns:a16="http://schemas.microsoft.com/office/drawing/2014/main" id="{9B3C5F5B-A0C1-4ACE-BAF0-38DC8E577DC1}"/>
              </a:ext>
            </a:extLst>
          </p:cNvPr>
          <p:cNvSpPr/>
          <p:nvPr/>
        </p:nvSpPr>
        <p:spPr>
          <a:xfrm>
            <a:off x="2083376" y="55982"/>
            <a:ext cx="110164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10</a:t>
            </a:r>
          </a:p>
        </p:txBody>
      </p:sp>
    </p:spTree>
    <p:extLst>
      <p:ext uri="{BB962C8B-B14F-4D97-AF65-F5344CB8AC3E}">
        <p14:creationId xmlns:p14="http://schemas.microsoft.com/office/powerpoint/2010/main" val="1742743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3BBFC-165A-495B-A216-0A5DBA728386}"/>
              </a:ext>
            </a:extLst>
          </p:cNvPr>
          <p:cNvSpPr>
            <a:spLocks noGrp="1"/>
          </p:cNvSpPr>
          <p:nvPr>
            <p:ph type="ctrTitle"/>
          </p:nvPr>
        </p:nvSpPr>
        <p:spPr>
          <a:xfrm>
            <a:off x="133351" y="449265"/>
            <a:ext cx="7056808" cy="839787"/>
          </a:xfrm>
        </p:spPr>
        <p:txBody>
          <a:bodyPr>
            <a:normAutofit/>
          </a:bodyPr>
          <a:lstStyle/>
          <a:p>
            <a:pPr algn="l"/>
            <a:r>
              <a:rPr lang="en-US" sz="4000" b="1"/>
              <a:t>SERVICE 11 – Reset ECU</a:t>
            </a:r>
          </a:p>
        </p:txBody>
      </p:sp>
      <p:graphicFrame>
        <p:nvGraphicFramePr>
          <p:cNvPr id="31" name="Table 30">
            <a:extLst>
              <a:ext uri="{FF2B5EF4-FFF2-40B4-BE49-F238E27FC236}">
                <a16:creationId xmlns:a16="http://schemas.microsoft.com/office/drawing/2014/main" id="{4850B6B5-3D50-4854-8995-6EC9438859A3}"/>
              </a:ext>
            </a:extLst>
          </p:cNvPr>
          <p:cNvGraphicFramePr>
            <a:graphicFrameLocks noGrp="1"/>
          </p:cNvGraphicFramePr>
          <p:nvPr>
            <p:extLst>
              <p:ext uri="{D42A27DB-BD31-4B8C-83A1-F6EECF244321}">
                <p14:modId xmlns:p14="http://schemas.microsoft.com/office/powerpoint/2010/main" val="2537992759"/>
              </p:ext>
            </p:extLst>
          </p:nvPr>
        </p:nvGraphicFramePr>
        <p:xfrm>
          <a:off x="277444" y="1519767"/>
          <a:ext cx="6612307" cy="1483360"/>
        </p:xfrm>
        <a:graphic>
          <a:graphicData uri="http://schemas.openxmlformats.org/drawingml/2006/table">
            <a:tbl>
              <a:tblPr firstRow="1" bandRow="1">
                <a:tableStyleId>{69012ECD-51FC-41F1-AA8D-1B2483CD663E}</a:tableStyleId>
              </a:tblPr>
              <a:tblGrid>
                <a:gridCol w="1538656">
                  <a:extLst>
                    <a:ext uri="{9D8B030D-6E8A-4147-A177-3AD203B41FA5}">
                      <a16:colId xmlns:a16="http://schemas.microsoft.com/office/drawing/2014/main" val="1422742450"/>
                    </a:ext>
                  </a:extLst>
                </a:gridCol>
                <a:gridCol w="1809751">
                  <a:extLst>
                    <a:ext uri="{9D8B030D-6E8A-4147-A177-3AD203B41FA5}">
                      <a16:colId xmlns:a16="http://schemas.microsoft.com/office/drawing/2014/main" val="434929913"/>
                    </a:ext>
                  </a:extLst>
                </a:gridCol>
                <a:gridCol w="1651000">
                  <a:extLst>
                    <a:ext uri="{9D8B030D-6E8A-4147-A177-3AD203B41FA5}">
                      <a16:colId xmlns:a16="http://schemas.microsoft.com/office/drawing/2014/main" val="1294268133"/>
                    </a:ext>
                  </a:extLst>
                </a:gridCol>
                <a:gridCol w="1612900">
                  <a:extLst>
                    <a:ext uri="{9D8B030D-6E8A-4147-A177-3AD203B41FA5}">
                      <a16:colId xmlns:a16="http://schemas.microsoft.com/office/drawing/2014/main" val="3429939386"/>
                    </a:ext>
                  </a:extLst>
                </a:gridCol>
              </a:tblGrid>
              <a:tr h="370840">
                <a:tc>
                  <a:txBody>
                    <a:bodyPr/>
                    <a:lstStyle/>
                    <a:p>
                      <a:r>
                        <a:rPr lang="en-US" sz="1300"/>
                        <a:t>Sub-function</a:t>
                      </a:r>
                    </a:p>
                  </a:txBody>
                  <a:tcPr/>
                </a:tc>
                <a:tc>
                  <a:txBody>
                    <a:bodyPr/>
                    <a:lstStyle/>
                    <a:p>
                      <a:r>
                        <a:rPr lang="en-US" sz="1300"/>
                        <a:t>Description</a:t>
                      </a:r>
                    </a:p>
                  </a:txBody>
                  <a:tcPr/>
                </a:tc>
                <a:tc>
                  <a:txBody>
                    <a:bodyPr/>
                    <a:lstStyle/>
                    <a:p>
                      <a:r>
                        <a:rPr lang="en-US" sz="1300"/>
                        <a:t>Request</a:t>
                      </a:r>
                    </a:p>
                  </a:txBody>
                  <a:tcPr/>
                </a:tc>
                <a:tc>
                  <a:txBody>
                    <a:bodyPr/>
                    <a:lstStyle/>
                    <a:p>
                      <a:r>
                        <a:rPr lang="en-US" sz="1300"/>
                        <a:t>Response</a:t>
                      </a:r>
                    </a:p>
                  </a:txBody>
                  <a:tcPr/>
                </a:tc>
                <a:extLst>
                  <a:ext uri="{0D108BD9-81ED-4DB2-BD59-A6C34878D82A}">
                    <a16:rowId xmlns:a16="http://schemas.microsoft.com/office/drawing/2014/main" val="4172628789"/>
                  </a:ext>
                </a:extLst>
              </a:tr>
              <a:tr h="370840">
                <a:tc>
                  <a:txBody>
                    <a:bodyPr/>
                    <a:lstStyle/>
                    <a:p>
                      <a:r>
                        <a:rPr lang="en-US" sz="1300"/>
                        <a:t>01</a:t>
                      </a:r>
                    </a:p>
                  </a:txBody>
                  <a:tcPr/>
                </a:tc>
                <a:tc>
                  <a:txBody>
                    <a:bodyPr/>
                    <a:lstStyle/>
                    <a:p>
                      <a:r>
                        <a:rPr lang="en-US" sz="1300"/>
                        <a:t>Hard reset</a:t>
                      </a:r>
                    </a:p>
                  </a:txBody>
                  <a:tcPr/>
                </a:tc>
                <a:tc>
                  <a:txBody>
                    <a:bodyPr/>
                    <a:lstStyle/>
                    <a:p>
                      <a:r>
                        <a:rPr lang="en-US" sz="1300"/>
                        <a:t>11 01</a:t>
                      </a:r>
                    </a:p>
                  </a:txBody>
                  <a:tcPr/>
                </a:tc>
                <a:tc>
                  <a:txBody>
                    <a:bodyPr/>
                    <a:lstStyle/>
                    <a:p>
                      <a:r>
                        <a:rPr lang="en-US" sz="1300"/>
                        <a:t>51 01</a:t>
                      </a:r>
                    </a:p>
                  </a:txBody>
                  <a:tcPr/>
                </a:tc>
                <a:extLst>
                  <a:ext uri="{0D108BD9-81ED-4DB2-BD59-A6C34878D82A}">
                    <a16:rowId xmlns:a16="http://schemas.microsoft.com/office/drawing/2014/main" val="3053371177"/>
                  </a:ext>
                </a:extLst>
              </a:tr>
              <a:tr h="370840">
                <a:tc>
                  <a:txBody>
                    <a:bodyPr/>
                    <a:lstStyle/>
                    <a:p>
                      <a:r>
                        <a:rPr lang="en-US" sz="1300"/>
                        <a:t>02</a:t>
                      </a:r>
                    </a:p>
                  </a:txBody>
                  <a:tcPr/>
                </a:tc>
                <a:tc>
                  <a:txBody>
                    <a:bodyPr/>
                    <a:lstStyle/>
                    <a:p>
                      <a:r>
                        <a:rPr lang="en-US" sz="1300"/>
                        <a:t>Key off on reset</a:t>
                      </a:r>
                    </a:p>
                  </a:txBody>
                  <a:tcPr/>
                </a:tc>
                <a:tc>
                  <a:txBody>
                    <a:bodyPr/>
                    <a:lstStyle/>
                    <a:p>
                      <a:r>
                        <a:rPr lang="en-US" sz="1300"/>
                        <a:t>11 02</a:t>
                      </a:r>
                    </a:p>
                  </a:txBody>
                  <a:tcPr/>
                </a:tc>
                <a:tc>
                  <a:txBody>
                    <a:bodyPr/>
                    <a:lstStyle/>
                    <a:p>
                      <a:r>
                        <a:rPr lang="en-US" sz="1300"/>
                        <a:t>51 02</a:t>
                      </a:r>
                    </a:p>
                  </a:txBody>
                  <a:tcPr/>
                </a:tc>
                <a:extLst>
                  <a:ext uri="{0D108BD9-81ED-4DB2-BD59-A6C34878D82A}">
                    <a16:rowId xmlns:a16="http://schemas.microsoft.com/office/drawing/2014/main" val="1787106251"/>
                  </a:ext>
                </a:extLst>
              </a:tr>
              <a:tr h="370840">
                <a:tc>
                  <a:txBody>
                    <a:bodyPr/>
                    <a:lstStyle/>
                    <a:p>
                      <a:r>
                        <a:rPr lang="en-US" sz="1300"/>
                        <a:t>03</a:t>
                      </a:r>
                    </a:p>
                  </a:txBody>
                  <a:tcPr/>
                </a:tc>
                <a:tc>
                  <a:txBody>
                    <a:bodyPr/>
                    <a:lstStyle/>
                    <a:p>
                      <a:r>
                        <a:rPr lang="en-US" sz="1300"/>
                        <a:t>Soft reset</a:t>
                      </a:r>
                    </a:p>
                  </a:txBody>
                  <a:tcPr/>
                </a:tc>
                <a:tc>
                  <a:txBody>
                    <a:bodyPr/>
                    <a:lstStyle/>
                    <a:p>
                      <a:r>
                        <a:rPr lang="en-US" sz="1300"/>
                        <a:t>11 03</a:t>
                      </a:r>
                    </a:p>
                  </a:txBody>
                  <a:tcPr/>
                </a:tc>
                <a:tc>
                  <a:txBody>
                    <a:bodyPr/>
                    <a:lstStyle/>
                    <a:p>
                      <a:r>
                        <a:rPr lang="en-US" sz="1300"/>
                        <a:t>51 03</a:t>
                      </a:r>
                    </a:p>
                  </a:txBody>
                  <a:tcPr/>
                </a:tc>
                <a:extLst>
                  <a:ext uri="{0D108BD9-81ED-4DB2-BD59-A6C34878D82A}">
                    <a16:rowId xmlns:a16="http://schemas.microsoft.com/office/drawing/2014/main" val="1179159637"/>
                  </a:ext>
                </a:extLst>
              </a:tr>
            </a:tbl>
          </a:graphicData>
        </a:graphic>
      </p:graphicFrame>
      <p:graphicFrame>
        <p:nvGraphicFramePr>
          <p:cNvPr id="3" name="Table 2">
            <a:extLst>
              <a:ext uri="{FF2B5EF4-FFF2-40B4-BE49-F238E27FC236}">
                <a16:creationId xmlns:a16="http://schemas.microsoft.com/office/drawing/2014/main" id="{3E3A46B8-69E7-450A-B208-1B65E754C3C0}"/>
              </a:ext>
            </a:extLst>
          </p:cNvPr>
          <p:cNvGraphicFramePr>
            <a:graphicFrameLocks noGrp="1"/>
          </p:cNvGraphicFramePr>
          <p:nvPr>
            <p:extLst>
              <p:ext uri="{D42A27DB-BD31-4B8C-83A1-F6EECF244321}">
                <p14:modId xmlns:p14="http://schemas.microsoft.com/office/powerpoint/2010/main" val="19074414"/>
              </p:ext>
            </p:extLst>
          </p:nvPr>
        </p:nvGraphicFramePr>
        <p:xfrm>
          <a:off x="277444" y="3233841"/>
          <a:ext cx="6612307" cy="1747520"/>
        </p:xfrm>
        <a:graphic>
          <a:graphicData uri="http://schemas.openxmlformats.org/drawingml/2006/table">
            <a:tbl>
              <a:tblPr firstRow="1" bandRow="1">
                <a:tableStyleId>{69012ECD-51FC-41F1-AA8D-1B2483CD663E}</a:tableStyleId>
              </a:tblPr>
              <a:tblGrid>
                <a:gridCol w="1881556">
                  <a:extLst>
                    <a:ext uri="{9D8B030D-6E8A-4147-A177-3AD203B41FA5}">
                      <a16:colId xmlns:a16="http://schemas.microsoft.com/office/drawing/2014/main" val="2405420121"/>
                    </a:ext>
                  </a:extLst>
                </a:gridCol>
                <a:gridCol w="4730751">
                  <a:extLst>
                    <a:ext uri="{9D8B030D-6E8A-4147-A177-3AD203B41FA5}">
                      <a16:colId xmlns:a16="http://schemas.microsoft.com/office/drawing/2014/main" val="439846588"/>
                    </a:ext>
                  </a:extLst>
                </a:gridCol>
              </a:tblGrid>
              <a:tr h="370840">
                <a:tc>
                  <a:txBody>
                    <a:bodyPr/>
                    <a:lstStyle/>
                    <a:p>
                      <a:r>
                        <a:rPr lang="en-US" sz="1300"/>
                        <a:t>Modes</a:t>
                      </a:r>
                    </a:p>
                  </a:txBody>
                  <a:tcPr/>
                </a:tc>
                <a:tc>
                  <a:txBody>
                    <a:bodyPr/>
                    <a:lstStyle/>
                    <a:p>
                      <a:r>
                        <a:rPr lang="en-US" sz="1300"/>
                        <a:t>Detail description</a:t>
                      </a:r>
                    </a:p>
                  </a:txBody>
                  <a:tcPr/>
                </a:tc>
                <a:extLst>
                  <a:ext uri="{0D108BD9-81ED-4DB2-BD59-A6C34878D82A}">
                    <a16:rowId xmlns:a16="http://schemas.microsoft.com/office/drawing/2014/main" val="914575282"/>
                  </a:ext>
                </a:extLst>
              </a:tr>
              <a:tr h="502920">
                <a:tc>
                  <a:txBody>
                    <a:bodyPr/>
                    <a:lstStyle/>
                    <a:p>
                      <a:r>
                        <a:rPr lang="en-US" sz="1300"/>
                        <a:t>Hard reset</a:t>
                      </a:r>
                    </a:p>
                  </a:txBody>
                  <a:tcPr/>
                </a:tc>
                <a:tc>
                  <a:txBody>
                    <a:bodyPr/>
                    <a:lstStyle/>
                    <a:p>
                      <a:r>
                        <a:rPr lang="en-US" sz="1300"/>
                        <a:t>Power-on/Start-up after the server has been previously disconnected from its power supply.</a:t>
                      </a:r>
                    </a:p>
                  </a:txBody>
                  <a:tcPr/>
                </a:tc>
                <a:extLst>
                  <a:ext uri="{0D108BD9-81ED-4DB2-BD59-A6C34878D82A}">
                    <a16:rowId xmlns:a16="http://schemas.microsoft.com/office/drawing/2014/main" val="4062362458"/>
                  </a:ext>
                </a:extLst>
              </a:tr>
              <a:tr h="370840">
                <a:tc>
                  <a:txBody>
                    <a:bodyPr/>
                    <a:lstStyle/>
                    <a:p>
                      <a:r>
                        <a:rPr lang="en-US" sz="1300"/>
                        <a:t>Key off on reset</a:t>
                      </a:r>
                    </a:p>
                  </a:txBody>
                  <a:tcPr/>
                </a:tc>
                <a:tc>
                  <a:txBody>
                    <a:bodyPr/>
                    <a:lstStyle/>
                    <a:p>
                      <a:r>
                        <a:rPr lang="en-US" sz="1300"/>
                        <a:t>When driver turns the ignition key off and back on.</a:t>
                      </a:r>
                    </a:p>
                  </a:txBody>
                  <a:tcPr/>
                </a:tc>
                <a:extLst>
                  <a:ext uri="{0D108BD9-81ED-4DB2-BD59-A6C34878D82A}">
                    <a16:rowId xmlns:a16="http://schemas.microsoft.com/office/drawing/2014/main" val="3170906439"/>
                  </a:ext>
                </a:extLst>
              </a:tr>
              <a:tr h="502920">
                <a:tc>
                  <a:txBody>
                    <a:bodyPr/>
                    <a:lstStyle/>
                    <a:p>
                      <a:r>
                        <a:rPr lang="en-US" sz="1300"/>
                        <a:t>Soft reset</a:t>
                      </a:r>
                    </a:p>
                  </a:txBody>
                  <a:tcPr/>
                </a:tc>
                <a:tc>
                  <a:txBody>
                    <a:bodyPr/>
                    <a:lstStyle/>
                    <a:p>
                      <a:r>
                        <a:rPr lang="en-US" sz="1300"/>
                        <a:t>The soft-reset value causes the server to immediately restart the application program if applicable.</a:t>
                      </a:r>
                    </a:p>
                  </a:txBody>
                  <a:tcPr/>
                </a:tc>
                <a:extLst>
                  <a:ext uri="{0D108BD9-81ED-4DB2-BD59-A6C34878D82A}">
                    <a16:rowId xmlns:a16="http://schemas.microsoft.com/office/drawing/2014/main" val="3270986507"/>
                  </a:ext>
                </a:extLst>
              </a:tr>
            </a:tbl>
          </a:graphicData>
        </a:graphic>
      </p:graphicFrame>
      <p:graphicFrame>
        <p:nvGraphicFramePr>
          <p:cNvPr id="32" name="Table 31">
            <a:extLst>
              <a:ext uri="{FF2B5EF4-FFF2-40B4-BE49-F238E27FC236}">
                <a16:creationId xmlns:a16="http://schemas.microsoft.com/office/drawing/2014/main" id="{DA83ADBA-BDC9-4B39-8EFE-615238287C9D}"/>
              </a:ext>
            </a:extLst>
          </p:cNvPr>
          <p:cNvGraphicFramePr>
            <a:graphicFrameLocks noGrp="1"/>
          </p:cNvGraphicFramePr>
          <p:nvPr>
            <p:extLst>
              <p:ext uri="{D42A27DB-BD31-4B8C-83A1-F6EECF244321}">
                <p14:modId xmlns:p14="http://schemas.microsoft.com/office/powerpoint/2010/main" val="2251568873"/>
              </p:ext>
            </p:extLst>
          </p:nvPr>
        </p:nvGraphicFramePr>
        <p:xfrm>
          <a:off x="7072981" y="1519767"/>
          <a:ext cx="4941219" cy="2194560"/>
        </p:xfrm>
        <a:graphic>
          <a:graphicData uri="http://schemas.openxmlformats.org/drawingml/2006/table">
            <a:tbl>
              <a:tblPr firstRow="1" bandRow="1">
                <a:tableStyleId>{69012ECD-51FC-41F1-AA8D-1B2483CD663E}</a:tableStyleId>
              </a:tblPr>
              <a:tblGrid>
                <a:gridCol w="1593504">
                  <a:extLst>
                    <a:ext uri="{9D8B030D-6E8A-4147-A177-3AD203B41FA5}">
                      <a16:colId xmlns:a16="http://schemas.microsoft.com/office/drawing/2014/main" val="78136604"/>
                    </a:ext>
                  </a:extLst>
                </a:gridCol>
                <a:gridCol w="3347715">
                  <a:extLst>
                    <a:ext uri="{9D8B030D-6E8A-4147-A177-3AD203B41FA5}">
                      <a16:colId xmlns:a16="http://schemas.microsoft.com/office/drawing/2014/main" val="1444349855"/>
                    </a:ext>
                  </a:extLst>
                </a:gridCol>
              </a:tblGrid>
              <a:tr h="660400">
                <a:tc>
                  <a:txBody>
                    <a:bodyPr/>
                    <a:lstStyle/>
                    <a:p>
                      <a:r>
                        <a:rPr lang="en-US" sz="1900"/>
                        <a:t>Supported NRC</a:t>
                      </a:r>
                    </a:p>
                  </a:txBody>
                  <a:tcPr/>
                </a:tc>
                <a:tc>
                  <a:txBody>
                    <a:bodyPr/>
                    <a:lstStyle/>
                    <a:p>
                      <a:r>
                        <a:rPr lang="en-US" sz="1900"/>
                        <a:t>Example</a:t>
                      </a:r>
                    </a:p>
                  </a:txBody>
                  <a:tcPr/>
                </a:tc>
                <a:extLst>
                  <a:ext uri="{0D108BD9-81ED-4DB2-BD59-A6C34878D82A}">
                    <a16:rowId xmlns:a16="http://schemas.microsoft.com/office/drawing/2014/main" val="1452830760"/>
                  </a:ext>
                </a:extLst>
              </a:tr>
              <a:tr h="375920">
                <a:tc>
                  <a:txBody>
                    <a:bodyPr/>
                    <a:lstStyle/>
                    <a:p>
                      <a:r>
                        <a:rPr lang="en-US" sz="1900"/>
                        <a:t>13</a:t>
                      </a:r>
                    </a:p>
                  </a:txBody>
                  <a:tcPr/>
                </a:tc>
                <a:tc>
                  <a:txBody>
                    <a:bodyPr/>
                    <a:lstStyle/>
                    <a:p>
                      <a:r>
                        <a:rPr lang="en-US" sz="1900"/>
                        <a:t>11 01 00 -&gt; 7F 11 13</a:t>
                      </a:r>
                    </a:p>
                  </a:txBody>
                  <a:tcPr/>
                </a:tc>
                <a:extLst>
                  <a:ext uri="{0D108BD9-81ED-4DB2-BD59-A6C34878D82A}">
                    <a16:rowId xmlns:a16="http://schemas.microsoft.com/office/drawing/2014/main" val="1654775880"/>
                  </a:ext>
                </a:extLst>
              </a:tr>
              <a:tr h="375920">
                <a:tc>
                  <a:txBody>
                    <a:bodyPr/>
                    <a:lstStyle/>
                    <a:p>
                      <a:r>
                        <a:rPr lang="en-US" sz="1900"/>
                        <a:t>12</a:t>
                      </a:r>
                    </a:p>
                  </a:txBody>
                  <a:tcPr/>
                </a:tc>
                <a:tc>
                  <a:txBody>
                    <a:bodyPr/>
                    <a:lstStyle/>
                    <a:p>
                      <a:r>
                        <a:rPr lang="en-US" sz="1900"/>
                        <a:t>11 00 -&gt; 7F 11 12</a:t>
                      </a:r>
                    </a:p>
                  </a:txBody>
                  <a:tcPr/>
                </a:tc>
                <a:extLst>
                  <a:ext uri="{0D108BD9-81ED-4DB2-BD59-A6C34878D82A}">
                    <a16:rowId xmlns:a16="http://schemas.microsoft.com/office/drawing/2014/main" val="220043576"/>
                  </a:ext>
                </a:extLst>
              </a:tr>
              <a:tr h="375920">
                <a:tc>
                  <a:txBody>
                    <a:bodyPr/>
                    <a:lstStyle/>
                    <a:p>
                      <a:r>
                        <a:rPr lang="en-US" sz="1900"/>
                        <a:t>33</a:t>
                      </a:r>
                    </a:p>
                  </a:txBody>
                  <a:tcPr/>
                </a:tc>
                <a:tc>
                  <a:txBody>
                    <a:bodyPr/>
                    <a:lstStyle/>
                    <a:p>
                      <a:r>
                        <a:rPr lang="en-US" sz="1900"/>
                        <a:t>… -&gt; 7F 11 33</a:t>
                      </a:r>
                    </a:p>
                  </a:txBody>
                  <a:tcPr/>
                </a:tc>
                <a:extLst>
                  <a:ext uri="{0D108BD9-81ED-4DB2-BD59-A6C34878D82A}">
                    <a16:rowId xmlns:a16="http://schemas.microsoft.com/office/drawing/2014/main" val="3547239051"/>
                  </a:ext>
                </a:extLst>
              </a:tr>
              <a:tr h="375920">
                <a:tc>
                  <a:txBody>
                    <a:bodyPr/>
                    <a:lstStyle/>
                    <a:p>
                      <a:r>
                        <a:rPr lang="en-US" sz="1900"/>
                        <a:t>22</a:t>
                      </a:r>
                    </a:p>
                  </a:txBody>
                  <a:tcPr/>
                </a:tc>
                <a:tc>
                  <a:txBody>
                    <a:bodyPr/>
                    <a:lstStyle/>
                    <a:p>
                      <a:r>
                        <a:rPr lang="en-US" sz="1900"/>
                        <a:t>… -&gt; 7F 11 22</a:t>
                      </a:r>
                    </a:p>
                  </a:txBody>
                  <a:tcPr/>
                </a:tc>
                <a:extLst>
                  <a:ext uri="{0D108BD9-81ED-4DB2-BD59-A6C34878D82A}">
                    <a16:rowId xmlns:a16="http://schemas.microsoft.com/office/drawing/2014/main" val="1795175287"/>
                  </a:ext>
                </a:extLst>
              </a:tr>
            </a:tbl>
          </a:graphicData>
        </a:graphic>
      </p:graphicFrame>
      <p:sp>
        <p:nvSpPr>
          <p:cNvPr id="44" name="Arrow: Pentagon 43">
            <a:hlinkClick r:id="rId2" action="ppaction://hlinksldjump"/>
            <a:extLst>
              <a:ext uri="{FF2B5EF4-FFF2-40B4-BE49-F238E27FC236}">
                <a16:creationId xmlns:a16="http://schemas.microsoft.com/office/drawing/2014/main" id="{A7AE68AD-2527-49F6-ABBA-C5113CF1E5D8}"/>
              </a:ext>
            </a:extLst>
          </p:cNvPr>
          <p:cNvSpPr/>
          <p:nvPr/>
        </p:nvSpPr>
        <p:spPr>
          <a:xfrm>
            <a:off x="58779" y="50047"/>
            <a:ext cx="2145816" cy="387351"/>
          </a:xfrm>
          <a:prstGeom prst="homePlate">
            <a:avLst/>
          </a:prstGeom>
          <a:solidFill>
            <a:schemeClr val="tx1">
              <a:lumMod val="65000"/>
              <a:lumOff val="3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rPr>
              <a:t>DCOM</a:t>
            </a:r>
          </a:p>
        </p:txBody>
      </p:sp>
      <p:sp>
        <p:nvSpPr>
          <p:cNvPr id="45" name="Arrow: Chevron 44">
            <a:hlinkClick r:id="rId3" action="ppaction://hlinksldjump"/>
            <a:extLst>
              <a:ext uri="{FF2B5EF4-FFF2-40B4-BE49-F238E27FC236}">
                <a16:creationId xmlns:a16="http://schemas.microsoft.com/office/drawing/2014/main" id="{3C485E0A-93F5-4EAE-999E-3F499A35B19C}"/>
              </a:ext>
            </a:extLst>
          </p:cNvPr>
          <p:cNvSpPr/>
          <p:nvPr/>
        </p:nvSpPr>
        <p:spPr>
          <a:xfrm>
            <a:off x="3066644" y="55982"/>
            <a:ext cx="110164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3E</a:t>
            </a:r>
          </a:p>
        </p:txBody>
      </p:sp>
      <p:sp>
        <p:nvSpPr>
          <p:cNvPr id="46" name="Arrow: Chevron 45">
            <a:hlinkClick r:id="rId4" action="ppaction://hlinksldjump"/>
            <a:extLst>
              <a:ext uri="{FF2B5EF4-FFF2-40B4-BE49-F238E27FC236}">
                <a16:creationId xmlns:a16="http://schemas.microsoft.com/office/drawing/2014/main" id="{25552427-BE12-452D-86C0-AA5E995AB4D2}"/>
              </a:ext>
            </a:extLst>
          </p:cNvPr>
          <p:cNvSpPr/>
          <p:nvPr/>
        </p:nvSpPr>
        <p:spPr>
          <a:xfrm>
            <a:off x="4049910" y="55982"/>
            <a:ext cx="110164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2E</a:t>
            </a:r>
          </a:p>
        </p:txBody>
      </p:sp>
      <p:sp>
        <p:nvSpPr>
          <p:cNvPr id="47" name="Arrow: Chevron 46">
            <a:hlinkClick r:id="rId5" action="ppaction://hlinksldjump"/>
            <a:extLst>
              <a:ext uri="{FF2B5EF4-FFF2-40B4-BE49-F238E27FC236}">
                <a16:creationId xmlns:a16="http://schemas.microsoft.com/office/drawing/2014/main" id="{AD6B907B-AFE2-4228-A596-58CFEDA12D66}"/>
              </a:ext>
            </a:extLst>
          </p:cNvPr>
          <p:cNvSpPr/>
          <p:nvPr/>
        </p:nvSpPr>
        <p:spPr>
          <a:xfrm>
            <a:off x="5044014" y="59241"/>
            <a:ext cx="1101649" cy="384088"/>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22</a:t>
            </a:r>
          </a:p>
        </p:txBody>
      </p:sp>
      <p:sp>
        <p:nvSpPr>
          <p:cNvPr id="48" name="Arrow: Chevron 47">
            <a:hlinkClick r:id="rId6" action="ppaction://hlinksldjump"/>
            <a:extLst>
              <a:ext uri="{FF2B5EF4-FFF2-40B4-BE49-F238E27FC236}">
                <a16:creationId xmlns:a16="http://schemas.microsoft.com/office/drawing/2014/main" id="{BAF13814-DAEB-4038-A7AD-D50B03A71A6A}"/>
              </a:ext>
            </a:extLst>
          </p:cNvPr>
          <p:cNvSpPr/>
          <p:nvPr/>
        </p:nvSpPr>
        <p:spPr>
          <a:xfrm>
            <a:off x="6038118" y="59243"/>
            <a:ext cx="110164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19</a:t>
            </a:r>
          </a:p>
        </p:txBody>
      </p:sp>
      <p:sp>
        <p:nvSpPr>
          <p:cNvPr id="49" name="Arrow: Chevron 48">
            <a:hlinkClick r:id="rId7" action="ppaction://hlinksldjump"/>
            <a:extLst>
              <a:ext uri="{FF2B5EF4-FFF2-40B4-BE49-F238E27FC236}">
                <a16:creationId xmlns:a16="http://schemas.microsoft.com/office/drawing/2014/main" id="{A83156D8-1004-4C86-83E3-D9E2E253AD66}"/>
              </a:ext>
            </a:extLst>
          </p:cNvPr>
          <p:cNvSpPr/>
          <p:nvPr/>
        </p:nvSpPr>
        <p:spPr>
          <a:xfrm>
            <a:off x="7021381" y="55982"/>
            <a:ext cx="1101651"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14</a:t>
            </a:r>
          </a:p>
        </p:txBody>
      </p:sp>
      <p:sp>
        <p:nvSpPr>
          <p:cNvPr id="50" name="Arrow: Chevron 49">
            <a:hlinkClick r:id="rId8" action="ppaction://hlinksldjump"/>
            <a:extLst>
              <a:ext uri="{FF2B5EF4-FFF2-40B4-BE49-F238E27FC236}">
                <a16:creationId xmlns:a16="http://schemas.microsoft.com/office/drawing/2014/main" id="{07823CB6-64D9-49FF-AC24-27D30EC85EC1}"/>
              </a:ext>
            </a:extLst>
          </p:cNvPr>
          <p:cNvSpPr/>
          <p:nvPr/>
        </p:nvSpPr>
        <p:spPr>
          <a:xfrm>
            <a:off x="8015485" y="59245"/>
            <a:ext cx="1115160"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85</a:t>
            </a:r>
          </a:p>
        </p:txBody>
      </p:sp>
      <p:sp>
        <p:nvSpPr>
          <p:cNvPr id="51" name="Arrow: Chevron 50">
            <a:hlinkClick r:id="rId9" action="ppaction://hlinksldjump"/>
            <a:extLst>
              <a:ext uri="{FF2B5EF4-FFF2-40B4-BE49-F238E27FC236}">
                <a16:creationId xmlns:a16="http://schemas.microsoft.com/office/drawing/2014/main" id="{928FFF56-2513-421E-99AA-5D152CA4726B}"/>
              </a:ext>
            </a:extLst>
          </p:cNvPr>
          <p:cNvSpPr/>
          <p:nvPr/>
        </p:nvSpPr>
        <p:spPr>
          <a:xfrm>
            <a:off x="9016344" y="59245"/>
            <a:ext cx="1115160"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11</a:t>
            </a:r>
          </a:p>
        </p:txBody>
      </p:sp>
      <p:sp>
        <p:nvSpPr>
          <p:cNvPr id="52" name="Arrow: Chevron 51">
            <a:hlinkClick r:id="rId10" action="ppaction://hlinksldjump"/>
            <a:extLst>
              <a:ext uri="{FF2B5EF4-FFF2-40B4-BE49-F238E27FC236}">
                <a16:creationId xmlns:a16="http://schemas.microsoft.com/office/drawing/2014/main" id="{31CA0338-B1BD-4046-B67F-7EC278DD1E68}"/>
              </a:ext>
            </a:extLst>
          </p:cNvPr>
          <p:cNvSpPr/>
          <p:nvPr/>
        </p:nvSpPr>
        <p:spPr>
          <a:xfrm>
            <a:off x="10017203" y="62379"/>
            <a:ext cx="1115160"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27</a:t>
            </a:r>
          </a:p>
        </p:txBody>
      </p:sp>
      <p:sp>
        <p:nvSpPr>
          <p:cNvPr id="53" name="Arrow: Chevron 52">
            <a:hlinkClick r:id="rId11" action="ppaction://hlinksldjump"/>
            <a:extLst>
              <a:ext uri="{FF2B5EF4-FFF2-40B4-BE49-F238E27FC236}">
                <a16:creationId xmlns:a16="http://schemas.microsoft.com/office/drawing/2014/main" id="{B6643C65-0188-4971-BEF6-51E06A7ED794}"/>
              </a:ext>
            </a:extLst>
          </p:cNvPr>
          <p:cNvSpPr/>
          <p:nvPr/>
        </p:nvSpPr>
        <p:spPr>
          <a:xfrm>
            <a:off x="11018067" y="59245"/>
            <a:ext cx="111515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28</a:t>
            </a:r>
          </a:p>
        </p:txBody>
      </p:sp>
      <p:sp>
        <p:nvSpPr>
          <p:cNvPr id="54" name="Arrow: Chevron 53">
            <a:hlinkClick r:id="rId12" action="ppaction://hlinksldjump"/>
            <a:extLst>
              <a:ext uri="{FF2B5EF4-FFF2-40B4-BE49-F238E27FC236}">
                <a16:creationId xmlns:a16="http://schemas.microsoft.com/office/drawing/2014/main" id="{FC017BD3-6288-434A-9B79-859CA99495EB}"/>
              </a:ext>
            </a:extLst>
          </p:cNvPr>
          <p:cNvSpPr/>
          <p:nvPr/>
        </p:nvSpPr>
        <p:spPr>
          <a:xfrm>
            <a:off x="2083376" y="55982"/>
            <a:ext cx="110164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10</a:t>
            </a:r>
          </a:p>
        </p:txBody>
      </p:sp>
    </p:spTree>
    <p:extLst>
      <p:ext uri="{BB962C8B-B14F-4D97-AF65-F5344CB8AC3E}">
        <p14:creationId xmlns:p14="http://schemas.microsoft.com/office/powerpoint/2010/main" val="1072484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3BBFC-165A-495B-A216-0A5DBA728386}"/>
              </a:ext>
            </a:extLst>
          </p:cNvPr>
          <p:cNvSpPr>
            <a:spLocks noGrp="1"/>
          </p:cNvSpPr>
          <p:nvPr>
            <p:ph type="ctrTitle"/>
          </p:nvPr>
        </p:nvSpPr>
        <p:spPr>
          <a:xfrm>
            <a:off x="133351" y="449265"/>
            <a:ext cx="7056808" cy="839787"/>
          </a:xfrm>
        </p:spPr>
        <p:txBody>
          <a:bodyPr>
            <a:normAutofit/>
          </a:bodyPr>
          <a:lstStyle/>
          <a:p>
            <a:pPr algn="l"/>
            <a:r>
              <a:rPr lang="en-US" sz="4000" b="1"/>
              <a:t>SERVICE 27 – Security Algorithm</a:t>
            </a:r>
          </a:p>
        </p:txBody>
      </p:sp>
      <p:sp>
        <p:nvSpPr>
          <p:cNvPr id="42" name="Arrow: Pentagon 41">
            <a:hlinkClick r:id="rId3" action="ppaction://hlinksldjump"/>
            <a:extLst>
              <a:ext uri="{FF2B5EF4-FFF2-40B4-BE49-F238E27FC236}">
                <a16:creationId xmlns:a16="http://schemas.microsoft.com/office/drawing/2014/main" id="{A7C77080-C62B-4A80-A476-7170762CE9A3}"/>
              </a:ext>
            </a:extLst>
          </p:cNvPr>
          <p:cNvSpPr/>
          <p:nvPr/>
        </p:nvSpPr>
        <p:spPr>
          <a:xfrm>
            <a:off x="58779" y="50047"/>
            <a:ext cx="2145816" cy="387351"/>
          </a:xfrm>
          <a:prstGeom prst="homePlate">
            <a:avLst/>
          </a:prstGeom>
          <a:solidFill>
            <a:schemeClr val="tx1">
              <a:lumMod val="65000"/>
              <a:lumOff val="3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rPr>
              <a:t>DCOM</a:t>
            </a:r>
          </a:p>
        </p:txBody>
      </p:sp>
      <p:sp>
        <p:nvSpPr>
          <p:cNvPr id="43" name="Arrow: Chevron 42">
            <a:hlinkClick r:id="rId4" action="ppaction://hlinksldjump"/>
            <a:extLst>
              <a:ext uri="{FF2B5EF4-FFF2-40B4-BE49-F238E27FC236}">
                <a16:creationId xmlns:a16="http://schemas.microsoft.com/office/drawing/2014/main" id="{0554E31D-A025-450C-8322-3F12E6C58F94}"/>
              </a:ext>
            </a:extLst>
          </p:cNvPr>
          <p:cNvSpPr/>
          <p:nvPr/>
        </p:nvSpPr>
        <p:spPr>
          <a:xfrm>
            <a:off x="3066644" y="55982"/>
            <a:ext cx="110164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3E</a:t>
            </a:r>
          </a:p>
        </p:txBody>
      </p:sp>
      <p:sp>
        <p:nvSpPr>
          <p:cNvPr id="44" name="Arrow: Chevron 43">
            <a:hlinkClick r:id="rId5" action="ppaction://hlinksldjump"/>
            <a:extLst>
              <a:ext uri="{FF2B5EF4-FFF2-40B4-BE49-F238E27FC236}">
                <a16:creationId xmlns:a16="http://schemas.microsoft.com/office/drawing/2014/main" id="{0ED1210C-8598-4B2A-8D44-EF625B93B710}"/>
              </a:ext>
            </a:extLst>
          </p:cNvPr>
          <p:cNvSpPr/>
          <p:nvPr/>
        </p:nvSpPr>
        <p:spPr>
          <a:xfrm>
            <a:off x="4049910" y="55982"/>
            <a:ext cx="110164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2E</a:t>
            </a:r>
          </a:p>
        </p:txBody>
      </p:sp>
      <p:sp>
        <p:nvSpPr>
          <p:cNvPr id="45" name="Arrow: Chevron 44">
            <a:hlinkClick r:id="rId6" action="ppaction://hlinksldjump"/>
            <a:extLst>
              <a:ext uri="{FF2B5EF4-FFF2-40B4-BE49-F238E27FC236}">
                <a16:creationId xmlns:a16="http://schemas.microsoft.com/office/drawing/2014/main" id="{E02A6E66-232A-4C99-A35E-B151EE79076B}"/>
              </a:ext>
            </a:extLst>
          </p:cNvPr>
          <p:cNvSpPr/>
          <p:nvPr/>
        </p:nvSpPr>
        <p:spPr>
          <a:xfrm>
            <a:off x="5044014" y="59241"/>
            <a:ext cx="1101649" cy="384088"/>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22</a:t>
            </a:r>
          </a:p>
        </p:txBody>
      </p:sp>
      <p:sp>
        <p:nvSpPr>
          <p:cNvPr id="46" name="Arrow: Chevron 45">
            <a:hlinkClick r:id="rId7" action="ppaction://hlinksldjump"/>
            <a:extLst>
              <a:ext uri="{FF2B5EF4-FFF2-40B4-BE49-F238E27FC236}">
                <a16:creationId xmlns:a16="http://schemas.microsoft.com/office/drawing/2014/main" id="{C6406B65-54CE-437C-89F0-1C3858BEC9C6}"/>
              </a:ext>
            </a:extLst>
          </p:cNvPr>
          <p:cNvSpPr/>
          <p:nvPr/>
        </p:nvSpPr>
        <p:spPr>
          <a:xfrm>
            <a:off x="6038118" y="59243"/>
            <a:ext cx="110164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19</a:t>
            </a:r>
          </a:p>
        </p:txBody>
      </p:sp>
      <p:sp>
        <p:nvSpPr>
          <p:cNvPr id="47" name="Arrow: Chevron 46">
            <a:hlinkClick r:id="rId8" action="ppaction://hlinksldjump"/>
            <a:extLst>
              <a:ext uri="{FF2B5EF4-FFF2-40B4-BE49-F238E27FC236}">
                <a16:creationId xmlns:a16="http://schemas.microsoft.com/office/drawing/2014/main" id="{8A1ADCCE-1DD1-465E-986B-97CE3B70BD61}"/>
              </a:ext>
            </a:extLst>
          </p:cNvPr>
          <p:cNvSpPr/>
          <p:nvPr/>
        </p:nvSpPr>
        <p:spPr>
          <a:xfrm>
            <a:off x="7021381" y="55982"/>
            <a:ext cx="1101651"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14</a:t>
            </a:r>
          </a:p>
        </p:txBody>
      </p:sp>
      <p:sp>
        <p:nvSpPr>
          <p:cNvPr id="48" name="Arrow: Chevron 47">
            <a:hlinkClick r:id="rId9" action="ppaction://hlinksldjump"/>
            <a:extLst>
              <a:ext uri="{FF2B5EF4-FFF2-40B4-BE49-F238E27FC236}">
                <a16:creationId xmlns:a16="http://schemas.microsoft.com/office/drawing/2014/main" id="{770E0180-C290-4272-8E24-EFFC775F8B1A}"/>
              </a:ext>
            </a:extLst>
          </p:cNvPr>
          <p:cNvSpPr/>
          <p:nvPr/>
        </p:nvSpPr>
        <p:spPr>
          <a:xfrm>
            <a:off x="8015485" y="59245"/>
            <a:ext cx="1115160"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85</a:t>
            </a:r>
          </a:p>
        </p:txBody>
      </p:sp>
      <p:sp>
        <p:nvSpPr>
          <p:cNvPr id="49" name="Arrow: Chevron 48">
            <a:hlinkClick r:id="rId10" action="ppaction://hlinksldjump"/>
            <a:extLst>
              <a:ext uri="{FF2B5EF4-FFF2-40B4-BE49-F238E27FC236}">
                <a16:creationId xmlns:a16="http://schemas.microsoft.com/office/drawing/2014/main" id="{473FE2A3-18AA-460D-89B4-EA428206EA00}"/>
              </a:ext>
            </a:extLst>
          </p:cNvPr>
          <p:cNvSpPr/>
          <p:nvPr/>
        </p:nvSpPr>
        <p:spPr>
          <a:xfrm>
            <a:off x="9016344" y="59245"/>
            <a:ext cx="1115160"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11</a:t>
            </a:r>
          </a:p>
        </p:txBody>
      </p:sp>
      <p:sp>
        <p:nvSpPr>
          <p:cNvPr id="50" name="Arrow: Chevron 49">
            <a:hlinkClick r:id="rId11" action="ppaction://hlinksldjump"/>
            <a:extLst>
              <a:ext uri="{FF2B5EF4-FFF2-40B4-BE49-F238E27FC236}">
                <a16:creationId xmlns:a16="http://schemas.microsoft.com/office/drawing/2014/main" id="{48B7E498-DF48-4F7C-B47D-0471B63640C2}"/>
              </a:ext>
            </a:extLst>
          </p:cNvPr>
          <p:cNvSpPr/>
          <p:nvPr/>
        </p:nvSpPr>
        <p:spPr>
          <a:xfrm>
            <a:off x="10017203" y="62379"/>
            <a:ext cx="1115160"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27</a:t>
            </a:r>
          </a:p>
        </p:txBody>
      </p:sp>
      <p:sp>
        <p:nvSpPr>
          <p:cNvPr id="51" name="Arrow: Chevron 50">
            <a:hlinkClick r:id="rId12" action="ppaction://hlinksldjump"/>
            <a:extLst>
              <a:ext uri="{FF2B5EF4-FFF2-40B4-BE49-F238E27FC236}">
                <a16:creationId xmlns:a16="http://schemas.microsoft.com/office/drawing/2014/main" id="{9C39A236-730A-461D-B284-68DD8E86D5ED}"/>
              </a:ext>
            </a:extLst>
          </p:cNvPr>
          <p:cNvSpPr/>
          <p:nvPr/>
        </p:nvSpPr>
        <p:spPr>
          <a:xfrm>
            <a:off x="11018067" y="59245"/>
            <a:ext cx="111515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28</a:t>
            </a:r>
          </a:p>
        </p:txBody>
      </p:sp>
      <p:sp>
        <p:nvSpPr>
          <p:cNvPr id="52" name="Arrow: Chevron 51">
            <a:hlinkClick r:id="rId13" action="ppaction://hlinksldjump"/>
            <a:extLst>
              <a:ext uri="{FF2B5EF4-FFF2-40B4-BE49-F238E27FC236}">
                <a16:creationId xmlns:a16="http://schemas.microsoft.com/office/drawing/2014/main" id="{9F27615F-1020-4E61-8656-231069B80AD8}"/>
              </a:ext>
            </a:extLst>
          </p:cNvPr>
          <p:cNvSpPr/>
          <p:nvPr/>
        </p:nvSpPr>
        <p:spPr>
          <a:xfrm>
            <a:off x="2083376" y="55982"/>
            <a:ext cx="110164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10</a:t>
            </a:r>
          </a:p>
        </p:txBody>
      </p:sp>
      <p:sp>
        <p:nvSpPr>
          <p:cNvPr id="21" name="Hexagon 20">
            <a:extLst>
              <a:ext uri="{FF2B5EF4-FFF2-40B4-BE49-F238E27FC236}">
                <a16:creationId xmlns:a16="http://schemas.microsoft.com/office/drawing/2014/main" id="{8477A57A-6C0F-407D-BD52-38507AD43AA2}"/>
              </a:ext>
            </a:extLst>
          </p:cNvPr>
          <p:cNvSpPr/>
          <p:nvPr/>
        </p:nvSpPr>
        <p:spPr>
          <a:xfrm>
            <a:off x="133349" y="1982892"/>
            <a:ext cx="1368019" cy="1193800"/>
          </a:xfrm>
          <a:prstGeom prst="hexagon">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2" name="TextBox 21">
            <a:extLst>
              <a:ext uri="{FF2B5EF4-FFF2-40B4-BE49-F238E27FC236}">
                <a16:creationId xmlns:a16="http://schemas.microsoft.com/office/drawing/2014/main" id="{B3704EA8-2402-4831-8C46-7B04B1202420}"/>
              </a:ext>
            </a:extLst>
          </p:cNvPr>
          <p:cNvSpPr txBox="1"/>
          <p:nvPr/>
        </p:nvSpPr>
        <p:spPr>
          <a:xfrm>
            <a:off x="297636" y="2395129"/>
            <a:ext cx="1035051" cy="400110"/>
          </a:xfrm>
          <a:prstGeom prst="rect">
            <a:avLst/>
          </a:prstGeom>
          <a:noFill/>
        </p:spPr>
        <p:txBody>
          <a:bodyPr wrap="square" rtlCol="0">
            <a:spAutoFit/>
          </a:bodyPr>
          <a:lstStyle/>
          <a:p>
            <a:pPr algn="ctr"/>
            <a:r>
              <a:rPr lang="en-US" sz="2000">
                <a:solidFill>
                  <a:schemeClr val="bg1"/>
                </a:solidFill>
              </a:rPr>
              <a:t>TESTER</a:t>
            </a:r>
          </a:p>
        </p:txBody>
      </p:sp>
      <p:sp>
        <p:nvSpPr>
          <p:cNvPr id="24" name="TextBox 23">
            <a:extLst>
              <a:ext uri="{FF2B5EF4-FFF2-40B4-BE49-F238E27FC236}">
                <a16:creationId xmlns:a16="http://schemas.microsoft.com/office/drawing/2014/main" id="{DC938282-437E-401B-8D37-422DF4E9B2FD}"/>
              </a:ext>
            </a:extLst>
          </p:cNvPr>
          <p:cNvSpPr txBox="1"/>
          <p:nvPr/>
        </p:nvSpPr>
        <p:spPr>
          <a:xfrm>
            <a:off x="4393385" y="1982895"/>
            <a:ext cx="1035051" cy="400110"/>
          </a:xfrm>
          <a:prstGeom prst="rect">
            <a:avLst/>
          </a:prstGeom>
          <a:noFill/>
        </p:spPr>
        <p:txBody>
          <a:bodyPr wrap="square" rtlCol="0">
            <a:spAutoFit/>
          </a:bodyPr>
          <a:lstStyle/>
          <a:p>
            <a:pPr algn="ctr"/>
            <a:r>
              <a:rPr lang="en-US" sz="2000">
                <a:solidFill>
                  <a:schemeClr val="bg1"/>
                </a:solidFill>
              </a:rPr>
              <a:t>ECU</a:t>
            </a:r>
          </a:p>
        </p:txBody>
      </p:sp>
      <p:cxnSp>
        <p:nvCxnSpPr>
          <p:cNvPr id="25" name="Straight Arrow Connector 24">
            <a:extLst>
              <a:ext uri="{FF2B5EF4-FFF2-40B4-BE49-F238E27FC236}">
                <a16:creationId xmlns:a16="http://schemas.microsoft.com/office/drawing/2014/main" id="{6E505079-161B-4167-9593-AFE69530F663}"/>
              </a:ext>
            </a:extLst>
          </p:cNvPr>
          <p:cNvCxnSpPr/>
          <p:nvPr/>
        </p:nvCxnSpPr>
        <p:spPr>
          <a:xfrm>
            <a:off x="1332687" y="2229761"/>
            <a:ext cx="3048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9A1D7E3-556B-4919-B412-3A4181A2E502}"/>
              </a:ext>
            </a:extLst>
          </p:cNvPr>
          <p:cNvCxnSpPr>
            <a:cxnSpLocks/>
          </p:cNvCxnSpPr>
          <p:nvPr/>
        </p:nvCxnSpPr>
        <p:spPr>
          <a:xfrm flipH="1">
            <a:off x="1501374" y="2595181"/>
            <a:ext cx="2879316" cy="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FC051C9-78FB-43C0-B4DC-0DEB0ED95F9B}"/>
              </a:ext>
            </a:extLst>
          </p:cNvPr>
          <p:cNvSpPr txBox="1"/>
          <p:nvPr/>
        </p:nvSpPr>
        <p:spPr>
          <a:xfrm>
            <a:off x="1561968" y="1856518"/>
            <a:ext cx="2654883" cy="369332"/>
          </a:xfrm>
          <a:prstGeom prst="rect">
            <a:avLst/>
          </a:prstGeom>
          <a:noFill/>
        </p:spPr>
        <p:txBody>
          <a:bodyPr wrap="square" rtlCol="0">
            <a:spAutoFit/>
          </a:bodyPr>
          <a:lstStyle/>
          <a:p>
            <a:pPr algn="ctr"/>
            <a:r>
              <a:rPr lang="en-US"/>
              <a:t>Request a seed [4 bytes]</a:t>
            </a:r>
          </a:p>
        </p:txBody>
      </p:sp>
      <p:sp>
        <p:nvSpPr>
          <p:cNvPr id="28" name="TextBox 27">
            <a:extLst>
              <a:ext uri="{FF2B5EF4-FFF2-40B4-BE49-F238E27FC236}">
                <a16:creationId xmlns:a16="http://schemas.microsoft.com/office/drawing/2014/main" id="{21DE68AF-E8EB-4A9D-A8BA-68CDA9491361}"/>
              </a:ext>
            </a:extLst>
          </p:cNvPr>
          <p:cNvSpPr txBox="1"/>
          <p:nvPr/>
        </p:nvSpPr>
        <p:spPr>
          <a:xfrm>
            <a:off x="1497117" y="2245581"/>
            <a:ext cx="2787255" cy="369332"/>
          </a:xfrm>
          <a:prstGeom prst="rect">
            <a:avLst/>
          </a:prstGeom>
          <a:noFill/>
        </p:spPr>
        <p:txBody>
          <a:bodyPr wrap="square" rtlCol="0">
            <a:spAutoFit/>
          </a:bodyPr>
          <a:lstStyle/>
          <a:p>
            <a:pPr algn="ctr"/>
            <a:r>
              <a:rPr lang="en-US"/>
              <a:t>Response a seed [4 bytes]</a:t>
            </a:r>
          </a:p>
        </p:txBody>
      </p:sp>
      <p:cxnSp>
        <p:nvCxnSpPr>
          <p:cNvPr id="31" name="Straight Arrow Connector 30">
            <a:extLst>
              <a:ext uri="{FF2B5EF4-FFF2-40B4-BE49-F238E27FC236}">
                <a16:creationId xmlns:a16="http://schemas.microsoft.com/office/drawing/2014/main" id="{AC0777FA-E6D0-4169-8AD4-E996F87901AF}"/>
              </a:ext>
            </a:extLst>
          </p:cNvPr>
          <p:cNvCxnSpPr/>
          <p:nvPr/>
        </p:nvCxnSpPr>
        <p:spPr>
          <a:xfrm>
            <a:off x="1332687" y="2940961"/>
            <a:ext cx="3048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73A5B725-531A-4CA3-A865-6A9288F50953}"/>
              </a:ext>
            </a:extLst>
          </p:cNvPr>
          <p:cNvSpPr/>
          <p:nvPr/>
        </p:nvSpPr>
        <p:spPr>
          <a:xfrm>
            <a:off x="4421631" y="1330737"/>
            <a:ext cx="2960919" cy="256709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8AE2B53-AD6B-4F21-98C7-8253581C671C}"/>
              </a:ext>
            </a:extLst>
          </p:cNvPr>
          <p:cNvSpPr/>
          <p:nvPr/>
        </p:nvSpPr>
        <p:spPr>
          <a:xfrm>
            <a:off x="4425835" y="1330735"/>
            <a:ext cx="2960919" cy="36933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a:t>ECU</a:t>
            </a:r>
          </a:p>
        </p:txBody>
      </p:sp>
      <p:sp>
        <p:nvSpPr>
          <p:cNvPr id="41" name="TextBox 40">
            <a:extLst>
              <a:ext uri="{FF2B5EF4-FFF2-40B4-BE49-F238E27FC236}">
                <a16:creationId xmlns:a16="http://schemas.microsoft.com/office/drawing/2014/main" id="{58876F70-A19A-4820-B6B7-EA85F6C9A487}"/>
              </a:ext>
            </a:extLst>
          </p:cNvPr>
          <p:cNvSpPr txBox="1"/>
          <p:nvPr/>
        </p:nvSpPr>
        <p:spPr>
          <a:xfrm>
            <a:off x="1471509" y="2603137"/>
            <a:ext cx="2787255" cy="369332"/>
          </a:xfrm>
          <a:prstGeom prst="rect">
            <a:avLst/>
          </a:prstGeom>
          <a:noFill/>
        </p:spPr>
        <p:txBody>
          <a:bodyPr wrap="square" rtlCol="0">
            <a:spAutoFit/>
          </a:bodyPr>
          <a:lstStyle/>
          <a:p>
            <a:pPr algn="ctr"/>
            <a:r>
              <a:rPr lang="en-US"/>
              <a:t>Send </a:t>
            </a:r>
            <a:r>
              <a:rPr lang="en-US" b="1">
                <a:solidFill>
                  <a:srgbClr val="0000FF"/>
                </a:solidFill>
              </a:rPr>
              <a:t>Key1</a:t>
            </a:r>
            <a:r>
              <a:rPr lang="en-US"/>
              <a:t> for compare</a:t>
            </a:r>
          </a:p>
        </p:txBody>
      </p:sp>
      <p:sp>
        <p:nvSpPr>
          <p:cNvPr id="7" name="Rectangle: Rounded Corners 6">
            <a:extLst>
              <a:ext uri="{FF2B5EF4-FFF2-40B4-BE49-F238E27FC236}">
                <a16:creationId xmlns:a16="http://schemas.microsoft.com/office/drawing/2014/main" id="{F375C38C-5ED3-42B6-AFE9-B46E20837E6A}"/>
              </a:ext>
            </a:extLst>
          </p:cNvPr>
          <p:cNvSpPr/>
          <p:nvPr/>
        </p:nvSpPr>
        <p:spPr>
          <a:xfrm>
            <a:off x="228227" y="1222969"/>
            <a:ext cx="1173869" cy="27305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a:solidFill>
                  <a:srgbClr val="0000FF"/>
                </a:solidFill>
              </a:rPr>
              <a:t>Key1</a:t>
            </a:r>
          </a:p>
        </p:txBody>
      </p:sp>
      <p:sp>
        <p:nvSpPr>
          <p:cNvPr id="10" name="TextBox 9">
            <a:extLst>
              <a:ext uri="{FF2B5EF4-FFF2-40B4-BE49-F238E27FC236}">
                <a16:creationId xmlns:a16="http://schemas.microsoft.com/office/drawing/2014/main" id="{82329ED4-6D76-4673-98D3-D26241F8124C}"/>
              </a:ext>
            </a:extLst>
          </p:cNvPr>
          <p:cNvSpPr txBox="1"/>
          <p:nvPr/>
        </p:nvSpPr>
        <p:spPr>
          <a:xfrm>
            <a:off x="847607" y="1580177"/>
            <a:ext cx="1368019" cy="369332"/>
          </a:xfrm>
          <a:prstGeom prst="rect">
            <a:avLst/>
          </a:prstGeom>
          <a:noFill/>
        </p:spPr>
        <p:txBody>
          <a:bodyPr wrap="square" rtlCol="0">
            <a:spAutoFit/>
          </a:bodyPr>
          <a:lstStyle/>
          <a:p>
            <a:r>
              <a:rPr lang="en-US">
                <a:solidFill>
                  <a:srgbClr val="0000FF"/>
                </a:solidFill>
              </a:rPr>
              <a:t>Use formula</a:t>
            </a:r>
          </a:p>
        </p:txBody>
      </p:sp>
      <p:cxnSp>
        <p:nvCxnSpPr>
          <p:cNvPr id="12" name="Straight Arrow Connector 11">
            <a:extLst>
              <a:ext uri="{FF2B5EF4-FFF2-40B4-BE49-F238E27FC236}">
                <a16:creationId xmlns:a16="http://schemas.microsoft.com/office/drawing/2014/main" id="{41F0446B-4C18-4F79-BB7B-53F115779E77}"/>
              </a:ext>
            </a:extLst>
          </p:cNvPr>
          <p:cNvCxnSpPr>
            <a:endCxn id="7" idx="2"/>
          </p:cNvCxnSpPr>
          <p:nvPr/>
        </p:nvCxnSpPr>
        <p:spPr>
          <a:xfrm flipV="1">
            <a:off x="815161" y="1496024"/>
            <a:ext cx="0" cy="4868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2564C5BD-7BC4-4936-A013-9590A03B939D}"/>
              </a:ext>
            </a:extLst>
          </p:cNvPr>
          <p:cNvSpPr/>
          <p:nvPr/>
        </p:nvSpPr>
        <p:spPr>
          <a:xfrm>
            <a:off x="6083300" y="1824555"/>
            <a:ext cx="1213176" cy="31667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Seed</a:t>
            </a:r>
          </a:p>
        </p:txBody>
      </p:sp>
      <p:sp>
        <p:nvSpPr>
          <p:cNvPr id="54" name="Rectangle 53">
            <a:extLst>
              <a:ext uri="{FF2B5EF4-FFF2-40B4-BE49-F238E27FC236}">
                <a16:creationId xmlns:a16="http://schemas.microsoft.com/office/drawing/2014/main" id="{6F4A2164-2DA6-4A39-B2E5-32CEA1E13F74}"/>
              </a:ext>
            </a:extLst>
          </p:cNvPr>
          <p:cNvSpPr/>
          <p:nvPr/>
        </p:nvSpPr>
        <p:spPr>
          <a:xfrm>
            <a:off x="6083300" y="2316800"/>
            <a:ext cx="1213176" cy="31667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Formula</a:t>
            </a:r>
          </a:p>
        </p:txBody>
      </p:sp>
      <p:sp>
        <p:nvSpPr>
          <p:cNvPr id="55" name="Rectangle 54">
            <a:extLst>
              <a:ext uri="{FF2B5EF4-FFF2-40B4-BE49-F238E27FC236}">
                <a16:creationId xmlns:a16="http://schemas.microsoft.com/office/drawing/2014/main" id="{D2B7FCD0-3445-4D42-8E01-3A9159E28D07}"/>
              </a:ext>
            </a:extLst>
          </p:cNvPr>
          <p:cNvSpPr/>
          <p:nvPr/>
        </p:nvSpPr>
        <p:spPr>
          <a:xfrm>
            <a:off x="6083300" y="2806981"/>
            <a:ext cx="1213176" cy="31667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a:solidFill>
                  <a:srgbClr val="FFFF00"/>
                </a:solidFill>
              </a:rPr>
              <a:t>Key2</a:t>
            </a:r>
          </a:p>
        </p:txBody>
      </p:sp>
      <p:cxnSp>
        <p:nvCxnSpPr>
          <p:cNvPr id="60" name="Straight Arrow Connector 59">
            <a:extLst>
              <a:ext uri="{FF2B5EF4-FFF2-40B4-BE49-F238E27FC236}">
                <a16:creationId xmlns:a16="http://schemas.microsoft.com/office/drawing/2014/main" id="{DCB16EC1-F853-42C4-9005-5D85A1B8BA64}"/>
              </a:ext>
            </a:extLst>
          </p:cNvPr>
          <p:cNvCxnSpPr>
            <a:cxnSpLocks/>
            <a:stCxn id="53" idx="2"/>
            <a:endCxn id="54" idx="0"/>
          </p:cNvCxnSpPr>
          <p:nvPr/>
        </p:nvCxnSpPr>
        <p:spPr>
          <a:xfrm>
            <a:off x="6689888" y="2141229"/>
            <a:ext cx="0" cy="1755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97EB9ECC-7AE1-4D27-B513-5ACE427D9790}"/>
              </a:ext>
            </a:extLst>
          </p:cNvPr>
          <p:cNvCxnSpPr>
            <a:cxnSpLocks/>
            <a:stCxn id="54" idx="2"/>
            <a:endCxn id="55" idx="0"/>
          </p:cNvCxnSpPr>
          <p:nvPr/>
        </p:nvCxnSpPr>
        <p:spPr>
          <a:xfrm>
            <a:off x="6689888" y="2633478"/>
            <a:ext cx="0" cy="1735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0B32C2F5-16B0-4533-8899-284A8593EA07}"/>
              </a:ext>
            </a:extLst>
          </p:cNvPr>
          <p:cNvSpPr/>
          <p:nvPr/>
        </p:nvSpPr>
        <p:spPr>
          <a:xfrm>
            <a:off x="4505449" y="2806981"/>
            <a:ext cx="1213176" cy="31667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a:solidFill>
                  <a:srgbClr val="FFFF00"/>
                </a:solidFill>
              </a:rPr>
              <a:t>Key1</a:t>
            </a:r>
          </a:p>
        </p:txBody>
      </p:sp>
      <p:cxnSp>
        <p:nvCxnSpPr>
          <p:cNvPr id="71" name="Connector: Elbow 70">
            <a:extLst>
              <a:ext uri="{FF2B5EF4-FFF2-40B4-BE49-F238E27FC236}">
                <a16:creationId xmlns:a16="http://schemas.microsoft.com/office/drawing/2014/main" id="{99470081-3972-4D5E-9C06-33B7ABEA1809}"/>
              </a:ext>
            </a:extLst>
          </p:cNvPr>
          <p:cNvCxnSpPr>
            <a:stCxn id="65" idx="2"/>
            <a:endCxn id="55" idx="2"/>
          </p:cNvCxnSpPr>
          <p:nvPr/>
        </p:nvCxnSpPr>
        <p:spPr>
          <a:xfrm rot="16200000" flipH="1">
            <a:off x="5900966" y="2334731"/>
            <a:ext cx="12700" cy="1577851"/>
          </a:xfrm>
          <a:prstGeom prst="bentConnector3">
            <a:avLst>
              <a:gd name="adj1" fmla="val 2600016"/>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2AC89254-AAFD-46F0-BA08-37CD326E1625}"/>
              </a:ext>
            </a:extLst>
          </p:cNvPr>
          <p:cNvSpPr txBox="1"/>
          <p:nvPr/>
        </p:nvSpPr>
        <p:spPr>
          <a:xfrm>
            <a:off x="5473081" y="3161281"/>
            <a:ext cx="1213176" cy="307777"/>
          </a:xfrm>
          <a:prstGeom prst="rect">
            <a:avLst/>
          </a:prstGeom>
          <a:noFill/>
        </p:spPr>
        <p:txBody>
          <a:bodyPr wrap="square" rtlCol="0">
            <a:spAutoFit/>
          </a:bodyPr>
          <a:lstStyle/>
          <a:p>
            <a:r>
              <a:rPr lang="en-US" sz="1400"/>
              <a:t>Compare</a:t>
            </a:r>
          </a:p>
        </p:txBody>
      </p:sp>
      <p:sp>
        <p:nvSpPr>
          <p:cNvPr id="101" name="TextBox 100">
            <a:extLst>
              <a:ext uri="{FF2B5EF4-FFF2-40B4-BE49-F238E27FC236}">
                <a16:creationId xmlns:a16="http://schemas.microsoft.com/office/drawing/2014/main" id="{51579B25-FF86-4193-B5BD-5866C3EB296F}"/>
              </a:ext>
            </a:extLst>
          </p:cNvPr>
          <p:cNvSpPr txBox="1"/>
          <p:nvPr/>
        </p:nvSpPr>
        <p:spPr>
          <a:xfrm>
            <a:off x="4888929" y="3559817"/>
            <a:ext cx="711200" cy="338554"/>
          </a:xfrm>
          <a:prstGeom prst="rect">
            <a:avLst/>
          </a:prstGeom>
          <a:noFill/>
        </p:spPr>
        <p:txBody>
          <a:bodyPr wrap="square" rtlCol="0">
            <a:spAutoFit/>
          </a:bodyPr>
          <a:lstStyle/>
          <a:p>
            <a:r>
              <a:rPr lang="en-US" sz="1600">
                <a:solidFill>
                  <a:srgbClr val="0000FF"/>
                </a:solidFill>
              </a:rPr>
              <a:t>same</a:t>
            </a:r>
          </a:p>
        </p:txBody>
      </p:sp>
      <p:sp>
        <p:nvSpPr>
          <p:cNvPr id="102" name="TextBox 101">
            <a:extLst>
              <a:ext uri="{FF2B5EF4-FFF2-40B4-BE49-F238E27FC236}">
                <a16:creationId xmlns:a16="http://schemas.microsoft.com/office/drawing/2014/main" id="{5DEF30DC-5AA8-4CE3-AC28-B61665057287}"/>
              </a:ext>
            </a:extLst>
          </p:cNvPr>
          <p:cNvSpPr txBox="1"/>
          <p:nvPr/>
        </p:nvSpPr>
        <p:spPr>
          <a:xfrm>
            <a:off x="6170588" y="3513037"/>
            <a:ext cx="998489" cy="338554"/>
          </a:xfrm>
          <a:prstGeom prst="rect">
            <a:avLst/>
          </a:prstGeom>
          <a:noFill/>
        </p:spPr>
        <p:txBody>
          <a:bodyPr wrap="square" rtlCol="0">
            <a:spAutoFit/>
          </a:bodyPr>
          <a:lstStyle/>
          <a:p>
            <a:r>
              <a:rPr lang="en-US" sz="1600">
                <a:solidFill>
                  <a:srgbClr val="0000FF"/>
                </a:solidFill>
              </a:rPr>
              <a:t>not same</a:t>
            </a:r>
          </a:p>
        </p:txBody>
      </p:sp>
      <p:sp>
        <p:nvSpPr>
          <p:cNvPr id="108" name="Rectangle 107">
            <a:extLst>
              <a:ext uri="{FF2B5EF4-FFF2-40B4-BE49-F238E27FC236}">
                <a16:creationId xmlns:a16="http://schemas.microsoft.com/office/drawing/2014/main" id="{46F1D619-B583-4AAA-B27D-5B32375F463A}"/>
              </a:ext>
            </a:extLst>
          </p:cNvPr>
          <p:cNvSpPr/>
          <p:nvPr/>
        </p:nvSpPr>
        <p:spPr>
          <a:xfrm>
            <a:off x="4422777" y="4106081"/>
            <a:ext cx="2960919" cy="666571"/>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F7EC42D9-EC3A-4694-AA4E-B5F77463A248}"/>
              </a:ext>
            </a:extLst>
          </p:cNvPr>
          <p:cNvSpPr/>
          <p:nvPr/>
        </p:nvSpPr>
        <p:spPr>
          <a:xfrm>
            <a:off x="4662044" y="4260027"/>
            <a:ext cx="1212849" cy="408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OK</a:t>
            </a:r>
          </a:p>
        </p:txBody>
      </p:sp>
      <p:sp>
        <p:nvSpPr>
          <p:cNvPr id="110" name="Rectangle 109">
            <a:extLst>
              <a:ext uri="{FF2B5EF4-FFF2-40B4-BE49-F238E27FC236}">
                <a16:creationId xmlns:a16="http://schemas.microsoft.com/office/drawing/2014/main" id="{0447813B-C13A-4492-ACDA-48CD7D400842}"/>
              </a:ext>
            </a:extLst>
          </p:cNvPr>
          <p:cNvSpPr/>
          <p:nvPr/>
        </p:nvSpPr>
        <p:spPr>
          <a:xfrm>
            <a:off x="5933488" y="4260027"/>
            <a:ext cx="1235584" cy="408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NRC 35</a:t>
            </a:r>
          </a:p>
        </p:txBody>
      </p:sp>
      <p:cxnSp>
        <p:nvCxnSpPr>
          <p:cNvPr id="111" name="Straight Arrow Connector 110">
            <a:extLst>
              <a:ext uri="{FF2B5EF4-FFF2-40B4-BE49-F238E27FC236}">
                <a16:creationId xmlns:a16="http://schemas.microsoft.com/office/drawing/2014/main" id="{4C103763-3554-49DD-AE36-1D239E3F818E}"/>
              </a:ext>
            </a:extLst>
          </p:cNvPr>
          <p:cNvCxnSpPr>
            <a:cxnSpLocks/>
            <a:endCxn id="109" idx="0"/>
          </p:cNvCxnSpPr>
          <p:nvPr/>
        </p:nvCxnSpPr>
        <p:spPr>
          <a:xfrm flipH="1">
            <a:off x="5268469" y="3452287"/>
            <a:ext cx="618236" cy="8077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9A0F0950-4F72-4766-9788-73364318B2EE}"/>
              </a:ext>
            </a:extLst>
          </p:cNvPr>
          <p:cNvCxnSpPr>
            <a:cxnSpLocks/>
            <a:endCxn id="110" idx="0"/>
          </p:cNvCxnSpPr>
          <p:nvPr/>
        </p:nvCxnSpPr>
        <p:spPr>
          <a:xfrm>
            <a:off x="5886701" y="3452287"/>
            <a:ext cx="664579" cy="8077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EB661B6B-C5E5-489A-8977-8391F320167E}"/>
              </a:ext>
            </a:extLst>
          </p:cNvPr>
          <p:cNvCxnSpPr>
            <a:cxnSpLocks/>
            <a:stCxn id="108" idx="1"/>
          </p:cNvCxnSpPr>
          <p:nvPr/>
        </p:nvCxnSpPr>
        <p:spPr>
          <a:xfrm rot="10800000">
            <a:off x="815163" y="3176709"/>
            <a:ext cx="3607615" cy="1262663"/>
          </a:xfrm>
          <a:prstGeom prst="bentConnector3">
            <a:avLst>
              <a:gd name="adj1" fmla="val 100165"/>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4C968745-C872-4A80-9EF9-7A50BF36DAEC}"/>
              </a:ext>
            </a:extLst>
          </p:cNvPr>
          <p:cNvSpPr txBox="1"/>
          <p:nvPr/>
        </p:nvSpPr>
        <p:spPr>
          <a:xfrm>
            <a:off x="1690434" y="4094914"/>
            <a:ext cx="2612711" cy="369332"/>
          </a:xfrm>
          <a:prstGeom prst="rect">
            <a:avLst/>
          </a:prstGeom>
          <a:noFill/>
        </p:spPr>
        <p:txBody>
          <a:bodyPr wrap="square" rtlCol="0">
            <a:spAutoFit/>
          </a:bodyPr>
          <a:lstStyle/>
          <a:p>
            <a:r>
              <a:rPr lang="en-US"/>
              <a:t>Response this message </a:t>
            </a:r>
          </a:p>
        </p:txBody>
      </p:sp>
      <p:sp>
        <p:nvSpPr>
          <p:cNvPr id="123" name="Rectangle 122">
            <a:extLst>
              <a:ext uri="{FF2B5EF4-FFF2-40B4-BE49-F238E27FC236}">
                <a16:creationId xmlns:a16="http://schemas.microsoft.com/office/drawing/2014/main" id="{88C14DE9-ACAE-4898-A582-8AE3E617DA4D}"/>
              </a:ext>
            </a:extLst>
          </p:cNvPr>
          <p:cNvSpPr/>
          <p:nvPr/>
        </p:nvSpPr>
        <p:spPr>
          <a:xfrm>
            <a:off x="6807200" y="731150"/>
            <a:ext cx="1208285" cy="38735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rPr>
              <a:t>FORMULA</a:t>
            </a:r>
          </a:p>
        </p:txBody>
      </p:sp>
      <p:sp>
        <p:nvSpPr>
          <p:cNvPr id="124" name="Arrow: Pentagon 123">
            <a:extLst>
              <a:ext uri="{FF2B5EF4-FFF2-40B4-BE49-F238E27FC236}">
                <a16:creationId xmlns:a16="http://schemas.microsoft.com/office/drawing/2014/main" id="{05E4A1E2-6044-45D9-873C-74ACF336D6BC}"/>
              </a:ext>
            </a:extLst>
          </p:cNvPr>
          <p:cNvSpPr/>
          <p:nvPr/>
        </p:nvSpPr>
        <p:spPr>
          <a:xfrm>
            <a:off x="8015484" y="731150"/>
            <a:ext cx="4117739" cy="387351"/>
          </a:xfrm>
          <a:prstGeom prst="homePlat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Key = [4 bytes of seed] + 00 00 4E 87 </a:t>
            </a:r>
          </a:p>
        </p:txBody>
      </p:sp>
      <p:graphicFrame>
        <p:nvGraphicFramePr>
          <p:cNvPr id="125" name="Table 124">
            <a:extLst>
              <a:ext uri="{FF2B5EF4-FFF2-40B4-BE49-F238E27FC236}">
                <a16:creationId xmlns:a16="http://schemas.microsoft.com/office/drawing/2014/main" id="{999CF6F5-A8EA-428D-9F88-0B709F76A5C3}"/>
              </a:ext>
            </a:extLst>
          </p:cNvPr>
          <p:cNvGraphicFramePr>
            <a:graphicFrameLocks noGrp="1"/>
          </p:cNvGraphicFramePr>
          <p:nvPr>
            <p:extLst>
              <p:ext uri="{D42A27DB-BD31-4B8C-83A1-F6EECF244321}">
                <p14:modId xmlns:p14="http://schemas.microsoft.com/office/powerpoint/2010/main" val="216831299"/>
              </p:ext>
            </p:extLst>
          </p:nvPr>
        </p:nvGraphicFramePr>
        <p:xfrm>
          <a:off x="133349" y="4983106"/>
          <a:ext cx="7249198" cy="1341120"/>
        </p:xfrm>
        <a:graphic>
          <a:graphicData uri="http://schemas.openxmlformats.org/drawingml/2006/table">
            <a:tbl>
              <a:tblPr firstRow="1" bandRow="1">
                <a:tableStyleId>{69012ECD-51FC-41F1-AA8D-1B2483CD663E}</a:tableStyleId>
              </a:tblPr>
              <a:tblGrid>
                <a:gridCol w="3282951">
                  <a:extLst>
                    <a:ext uri="{9D8B030D-6E8A-4147-A177-3AD203B41FA5}">
                      <a16:colId xmlns:a16="http://schemas.microsoft.com/office/drawing/2014/main" val="650382265"/>
                    </a:ext>
                  </a:extLst>
                </a:gridCol>
                <a:gridCol w="3966247">
                  <a:extLst>
                    <a:ext uri="{9D8B030D-6E8A-4147-A177-3AD203B41FA5}">
                      <a16:colId xmlns:a16="http://schemas.microsoft.com/office/drawing/2014/main" val="3666116981"/>
                    </a:ext>
                  </a:extLst>
                </a:gridCol>
              </a:tblGrid>
              <a:tr h="297180">
                <a:tc>
                  <a:txBody>
                    <a:bodyPr/>
                    <a:lstStyle/>
                    <a:p>
                      <a:r>
                        <a:rPr lang="en-US" sz="1600"/>
                        <a:t>Request </a:t>
                      </a:r>
                    </a:p>
                  </a:txBody>
                  <a:tcPr/>
                </a:tc>
                <a:tc>
                  <a:txBody>
                    <a:bodyPr/>
                    <a:lstStyle/>
                    <a:p>
                      <a:r>
                        <a:rPr lang="en-US" sz="1600"/>
                        <a:t>Response</a:t>
                      </a:r>
                    </a:p>
                  </a:txBody>
                  <a:tcPr/>
                </a:tc>
                <a:extLst>
                  <a:ext uri="{0D108BD9-81ED-4DB2-BD59-A6C34878D82A}">
                    <a16:rowId xmlns:a16="http://schemas.microsoft.com/office/drawing/2014/main" val="1587169717"/>
                  </a:ext>
                </a:extLst>
              </a:tr>
              <a:tr h="297180">
                <a:tc>
                  <a:txBody>
                    <a:bodyPr/>
                    <a:lstStyle/>
                    <a:p>
                      <a:r>
                        <a:rPr lang="en-US" sz="1600"/>
                        <a:t>27 01</a:t>
                      </a:r>
                    </a:p>
                  </a:txBody>
                  <a:tcPr/>
                </a:tc>
                <a:tc>
                  <a:txBody>
                    <a:bodyPr/>
                    <a:lstStyle/>
                    <a:p>
                      <a:r>
                        <a:rPr lang="en-US" sz="1600"/>
                        <a:t>67 01 XX XX XX XX</a:t>
                      </a:r>
                    </a:p>
                  </a:txBody>
                  <a:tcPr/>
                </a:tc>
                <a:extLst>
                  <a:ext uri="{0D108BD9-81ED-4DB2-BD59-A6C34878D82A}">
                    <a16:rowId xmlns:a16="http://schemas.microsoft.com/office/drawing/2014/main" val="111378713"/>
                  </a:ext>
                </a:extLst>
              </a:tr>
              <a:tr h="297180">
                <a:tc gridSpan="2">
                  <a:txBody>
                    <a:bodyPr/>
                    <a:lstStyle/>
                    <a:p>
                      <a:pPr algn="ctr"/>
                      <a:r>
                        <a:rPr lang="en-US" sz="1600">
                          <a:solidFill>
                            <a:srgbClr val="0000FF"/>
                          </a:solidFill>
                        </a:rPr>
                        <a:t>Key </a:t>
                      </a:r>
                      <a:r>
                        <a:rPr lang="vi-VN" sz="1600">
                          <a:solidFill>
                            <a:srgbClr val="0000FF"/>
                          </a:solidFill>
                          <a:latin typeface="Calibri" panose="020F0502020204030204" pitchFamily="34" charset="0"/>
                          <a:cs typeface="Calibri" panose="020F0502020204030204" pitchFamily="34" charset="0"/>
                        </a:rPr>
                        <a:t>[ YY YY YY YY ]=</a:t>
                      </a:r>
                      <a:r>
                        <a:rPr lang="en-US" sz="1600">
                          <a:solidFill>
                            <a:srgbClr val="0000FF"/>
                          </a:solidFill>
                          <a:latin typeface="Calibri" panose="020F0502020204030204" pitchFamily="34" charset="0"/>
                          <a:cs typeface="Calibri" panose="020F0502020204030204" pitchFamily="34" charset="0"/>
                        </a:rPr>
                        <a:t> </a:t>
                      </a:r>
                      <a:r>
                        <a:rPr lang="en-US" sz="1600">
                          <a:solidFill>
                            <a:srgbClr val="0000FF"/>
                          </a:solidFill>
                        </a:rPr>
                        <a:t>XX XX XX XX + 00 00 4E 87</a:t>
                      </a:r>
                    </a:p>
                  </a:txBody>
                  <a:tcPr/>
                </a:tc>
                <a:tc hMerge="1">
                  <a:txBody>
                    <a:bodyPr/>
                    <a:lstStyle/>
                    <a:p>
                      <a:endParaRPr lang="en-US"/>
                    </a:p>
                  </a:txBody>
                  <a:tcPr/>
                </a:tc>
                <a:extLst>
                  <a:ext uri="{0D108BD9-81ED-4DB2-BD59-A6C34878D82A}">
                    <a16:rowId xmlns:a16="http://schemas.microsoft.com/office/drawing/2014/main" val="2517218261"/>
                  </a:ext>
                </a:extLst>
              </a:tr>
              <a:tr h="297180">
                <a:tc>
                  <a:txBody>
                    <a:bodyPr/>
                    <a:lstStyle/>
                    <a:p>
                      <a:r>
                        <a:rPr lang="en-US" sz="1600"/>
                        <a:t>27 02 YY YY YY YY</a:t>
                      </a:r>
                    </a:p>
                  </a:txBody>
                  <a:tcPr/>
                </a:tc>
                <a:tc>
                  <a:txBody>
                    <a:bodyPr/>
                    <a:lstStyle/>
                    <a:p>
                      <a:r>
                        <a:rPr lang="en-US" sz="1600"/>
                        <a:t>67 02</a:t>
                      </a:r>
                    </a:p>
                  </a:txBody>
                  <a:tcPr/>
                </a:tc>
                <a:extLst>
                  <a:ext uri="{0D108BD9-81ED-4DB2-BD59-A6C34878D82A}">
                    <a16:rowId xmlns:a16="http://schemas.microsoft.com/office/drawing/2014/main" val="1762701679"/>
                  </a:ext>
                </a:extLst>
              </a:tr>
            </a:tbl>
          </a:graphicData>
        </a:graphic>
      </p:graphicFrame>
      <p:graphicFrame>
        <p:nvGraphicFramePr>
          <p:cNvPr id="131" name="Table 130">
            <a:extLst>
              <a:ext uri="{FF2B5EF4-FFF2-40B4-BE49-F238E27FC236}">
                <a16:creationId xmlns:a16="http://schemas.microsoft.com/office/drawing/2014/main" id="{127D206A-89DC-40E8-9D29-1F68FB3D91FB}"/>
              </a:ext>
            </a:extLst>
          </p:cNvPr>
          <p:cNvGraphicFramePr>
            <a:graphicFrameLocks noGrp="1"/>
          </p:cNvGraphicFramePr>
          <p:nvPr>
            <p:extLst>
              <p:ext uri="{D42A27DB-BD31-4B8C-83A1-F6EECF244321}">
                <p14:modId xmlns:p14="http://schemas.microsoft.com/office/powerpoint/2010/main" val="817480652"/>
              </p:ext>
            </p:extLst>
          </p:nvPr>
        </p:nvGraphicFramePr>
        <p:xfrm>
          <a:off x="7572205" y="1359495"/>
          <a:ext cx="4441995" cy="4964731"/>
        </p:xfrm>
        <a:graphic>
          <a:graphicData uri="http://schemas.openxmlformats.org/drawingml/2006/table">
            <a:tbl>
              <a:tblPr firstRow="1" bandRow="1">
                <a:tableStyleId>{69012ECD-51FC-41F1-AA8D-1B2483CD663E}</a:tableStyleId>
              </a:tblPr>
              <a:tblGrid>
                <a:gridCol w="1190795">
                  <a:extLst>
                    <a:ext uri="{9D8B030D-6E8A-4147-A177-3AD203B41FA5}">
                      <a16:colId xmlns:a16="http://schemas.microsoft.com/office/drawing/2014/main" val="78136604"/>
                    </a:ext>
                  </a:extLst>
                </a:gridCol>
                <a:gridCol w="3251200">
                  <a:extLst>
                    <a:ext uri="{9D8B030D-6E8A-4147-A177-3AD203B41FA5}">
                      <a16:colId xmlns:a16="http://schemas.microsoft.com/office/drawing/2014/main" val="1444349855"/>
                    </a:ext>
                  </a:extLst>
                </a:gridCol>
              </a:tblGrid>
              <a:tr h="705249">
                <a:tc>
                  <a:txBody>
                    <a:bodyPr/>
                    <a:lstStyle/>
                    <a:p>
                      <a:r>
                        <a:rPr lang="en-US" sz="1900"/>
                        <a:t>Supported NRC</a:t>
                      </a:r>
                    </a:p>
                  </a:txBody>
                  <a:tcPr/>
                </a:tc>
                <a:tc>
                  <a:txBody>
                    <a:bodyPr/>
                    <a:lstStyle/>
                    <a:p>
                      <a:r>
                        <a:rPr lang="en-US" sz="1900"/>
                        <a:t>Example</a:t>
                      </a:r>
                    </a:p>
                  </a:txBody>
                  <a:tcPr/>
                </a:tc>
                <a:extLst>
                  <a:ext uri="{0D108BD9-81ED-4DB2-BD59-A6C34878D82A}">
                    <a16:rowId xmlns:a16="http://schemas.microsoft.com/office/drawing/2014/main" val="1452830760"/>
                  </a:ext>
                </a:extLst>
              </a:tr>
              <a:tr h="408597">
                <a:tc>
                  <a:txBody>
                    <a:bodyPr/>
                    <a:lstStyle/>
                    <a:p>
                      <a:r>
                        <a:rPr lang="en-US" sz="1900"/>
                        <a:t>13</a:t>
                      </a:r>
                    </a:p>
                  </a:txBody>
                  <a:tcPr/>
                </a:tc>
                <a:tc>
                  <a:txBody>
                    <a:bodyPr/>
                    <a:lstStyle/>
                    <a:p>
                      <a:r>
                        <a:rPr lang="en-US" sz="1900"/>
                        <a:t>27 01 00 -&gt; 7F 27 13</a:t>
                      </a:r>
                    </a:p>
                  </a:txBody>
                  <a:tcPr/>
                </a:tc>
                <a:extLst>
                  <a:ext uri="{0D108BD9-81ED-4DB2-BD59-A6C34878D82A}">
                    <a16:rowId xmlns:a16="http://schemas.microsoft.com/office/drawing/2014/main" val="1654775880"/>
                  </a:ext>
                </a:extLst>
              </a:tr>
              <a:tr h="408597">
                <a:tc>
                  <a:txBody>
                    <a:bodyPr/>
                    <a:lstStyle/>
                    <a:p>
                      <a:r>
                        <a:rPr lang="en-US" sz="1900"/>
                        <a:t>12</a:t>
                      </a:r>
                    </a:p>
                  </a:txBody>
                  <a:tcPr/>
                </a:tc>
                <a:tc>
                  <a:txBody>
                    <a:bodyPr/>
                    <a:lstStyle/>
                    <a:p>
                      <a:r>
                        <a:rPr lang="en-US" sz="1900"/>
                        <a:t>27 02 -&gt; 7F 27 12</a:t>
                      </a:r>
                    </a:p>
                  </a:txBody>
                  <a:tcPr/>
                </a:tc>
                <a:extLst>
                  <a:ext uri="{0D108BD9-81ED-4DB2-BD59-A6C34878D82A}">
                    <a16:rowId xmlns:a16="http://schemas.microsoft.com/office/drawing/2014/main" val="220043576"/>
                  </a:ext>
                </a:extLst>
              </a:tr>
              <a:tr h="408597">
                <a:tc>
                  <a:txBody>
                    <a:bodyPr/>
                    <a:lstStyle/>
                    <a:p>
                      <a:r>
                        <a:rPr lang="en-US" sz="1900"/>
                        <a:t>24</a:t>
                      </a:r>
                    </a:p>
                  </a:txBody>
                  <a:tcPr/>
                </a:tc>
                <a:tc>
                  <a:txBody>
                    <a:bodyPr/>
                    <a:lstStyle/>
                    <a:p>
                      <a:r>
                        <a:rPr lang="en-US" sz="1900"/>
                        <a:t>… -&gt; 7F 27 24</a:t>
                      </a:r>
                    </a:p>
                  </a:txBody>
                  <a:tcPr/>
                </a:tc>
                <a:extLst>
                  <a:ext uri="{0D108BD9-81ED-4DB2-BD59-A6C34878D82A}">
                    <a16:rowId xmlns:a16="http://schemas.microsoft.com/office/drawing/2014/main" val="3547239051"/>
                  </a:ext>
                </a:extLst>
              </a:tr>
              <a:tr h="408597">
                <a:tc>
                  <a:txBody>
                    <a:bodyPr/>
                    <a:lstStyle/>
                    <a:p>
                      <a:r>
                        <a:rPr lang="en-US" sz="1900"/>
                        <a:t>35</a:t>
                      </a:r>
                    </a:p>
                  </a:txBody>
                  <a:tcPr/>
                </a:tc>
                <a:tc>
                  <a:txBody>
                    <a:bodyPr/>
                    <a:lstStyle/>
                    <a:p>
                      <a:r>
                        <a:rPr lang="en-US" sz="1900"/>
                        <a:t>27 02 ZZ ZZ ZZ ZZ -&gt; 7F 27 35 </a:t>
                      </a:r>
                    </a:p>
                  </a:txBody>
                  <a:tcPr/>
                </a:tc>
                <a:extLst>
                  <a:ext uri="{0D108BD9-81ED-4DB2-BD59-A6C34878D82A}">
                    <a16:rowId xmlns:a16="http://schemas.microsoft.com/office/drawing/2014/main" val="1795175287"/>
                  </a:ext>
                </a:extLst>
              </a:tr>
              <a:tr h="408597">
                <a:tc>
                  <a:txBody>
                    <a:bodyPr/>
                    <a:lstStyle/>
                    <a:p>
                      <a:r>
                        <a:rPr lang="en-US" sz="1900"/>
                        <a:t>36</a:t>
                      </a:r>
                    </a:p>
                  </a:txBody>
                  <a:tcPr/>
                </a:tc>
                <a:tc>
                  <a:txBody>
                    <a:bodyPr/>
                    <a:lstStyle/>
                    <a:p>
                      <a:r>
                        <a:rPr lang="en-US" sz="1900"/>
                        <a:t>… -&gt; 7F 27 36</a:t>
                      </a:r>
                    </a:p>
                  </a:txBody>
                  <a:tcPr/>
                </a:tc>
                <a:extLst>
                  <a:ext uri="{0D108BD9-81ED-4DB2-BD59-A6C34878D82A}">
                    <a16:rowId xmlns:a16="http://schemas.microsoft.com/office/drawing/2014/main" val="116032722"/>
                  </a:ext>
                </a:extLst>
              </a:tr>
              <a:tr h="2216497">
                <a:tc>
                  <a:txBody>
                    <a:bodyPr/>
                    <a:lstStyle/>
                    <a:p>
                      <a:r>
                        <a:rPr lang="en-US" sz="1900"/>
                        <a:t>37</a:t>
                      </a:r>
                    </a:p>
                  </a:txBody>
                  <a:tcPr/>
                </a:tc>
                <a:tc>
                  <a:txBody>
                    <a:bodyPr/>
                    <a:lstStyle/>
                    <a:p>
                      <a:r>
                        <a:rPr lang="en-US" sz="1900"/>
                        <a:t>After 3 wrong attemps, the ECU will response NRC 36, we need wait about 10min or 10 sec based on OEMs to send 27 01 again. If we don’t comply with this rule, we will receice 7F 27 37 (NRC 37)</a:t>
                      </a:r>
                    </a:p>
                  </a:txBody>
                  <a:tcPr/>
                </a:tc>
                <a:extLst>
                  <a:ext uri="{0D108BD9-81ED-4DB2-BD59-A6C34878D82A}">
                    <a16:rowId xmlns:a16="http://schemas.microsoft.com/office/drawing/2014/main" val="43046898"/>
                  </a:ext>
                </a:extLst>
              </a:tr>
            </a:tbl>
          </a:graphicData>
        </a:graphic>
      </p:graphicFrame>
      <p:sp>
        <p:nvSpPr>
          <p:cNvPr id="132" name="Decagon 131">
            <a:extLst>
              <a:ext uri="{FF2B5EF4-FFF2-40B4-BE49-F238E27FC236}">
                <a16:creationId xmlns:a16="http://schemas.microsoft.com/office/drawing/2014/main" id="{6214C52F-7FAF-47B5-9C70-ED2DCA281F77}"/>
              </a:ext>
            </a:extLst>
          </p:cNvPr>
          <p:cNvSpPr/>
          <p:nvPr/>
        </p:nvSpPr>
        <p:spPr>
          <a:xfrm>
            <a:off x="1314520" y="1917438"/>
            <a:ext cx="302187" cy="275052"/>
          </a:xfrm>
          <a:prstGeom prst="decagon">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vi-VN"/>
              <a:t>1</a:t>
            </a:r>
            <a:endParaRPr lang="en-US"/>
          </a:p>
        </p:txBody>
      </p:sp>
      <p:sp>
        <p:nvSpPr>
          <p:cNvPr id="133" name="Decagon 132">
            <a:extLst>
              <a:ext uri="{FF2B5EF4-FFF2-40B4-BE49-F238E27FC236}">
                <a16:creationId xmlns:a16="http://schemas.microsoft.com/office/drawing/2014/main" id="{43880E55-C0B5-4AFE-944B-84C49D885F7A}"/>
              </a:ext>
            </a:extLst>
          </p:cNvPr>
          <p:cNvSpPr/>
          <p:nvPr/>
        </p:nvSpPr>
        <p:spPr>
          <a:xfrm>
            <a:off x="4110609" y="2277090"/>
            <a:ext cx="302187" cy="275052"/>
          </a:xfrm>
          <a:prstGeom prst="decagon">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vi-VN"/>
              <a:t>2</a:t>
            </a:r>
            <a:endParaRPr lang="en-US"/>
          </a:p>
        </p:txBody>
      </p:sp>
      <p:sp>
        <p:nvSpPr>
          <p:cNvPr id="134" name="Decagon 133">
            <a:extLst>
              <a:ext uri="{FF2B5EF4-FFF2-40B4-BE49-F238E27FC236}">
                <a16:creationId xmlns:a16="http://schemas.microsoft.com/office/drawing/2014/main" id="{0E69455E-CB1B-4BCF-8010-D1129A2D84ED}"/>
              </a:ext>
            </a:extLst>
          </p:cNvPr>
          <p:cNvSpPr/>
          <p:nvPr/>
        </p:nvSpPr>
        <p:spPr>
          <a:xfrm>
            <a:off x="5699680" y="1840949"/>
            <a:ext cx="302187" cy="275052"/>
          </a:xfrm>
          <a:prstGeom prst="decagon">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vi-VN"/>
              <a:t>3</a:t>
            </a:r>
            <a:endParaRPr lang="en-US"/>
          </a:p>
        </p:txBody>
      </p:sp>
      <p:sp>
        <p:nvSpPr>
          <p:cNvPr id="135" name="Decagon 134">
            <a:extLst>
              <a:ext uri="{FF2B5EF4-FFF2-40B4-BE49-F238E27FC236}">
                <a16:creationId xmlns:a16="http://schemas.microsoft.com/office/drawing/2014/main" id="{1308FB79-BC9A-4311-9775-6892E65085F4}"/>
              </a:ext>
            </a:extLst>
          </p:cNvPr>
          <p:cNvSpPr/>
          <p:nvPr/>
        </p:nvSpPr>
        <p:spPr>
          <a:xfrm>
            <a:off x="472257" y="1617909"/>
            <a:ext cx="302187" cy="275052"/>
          </a:xfrm>
          <a:prstGeom prst="decagon">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vi-VN"/>
              <a:t>3</a:t>
            </a:r>
            <a:endParaRPr lang="en-US"/>
          </a:p>
        </p:txBody>
      </p:sp>
      <p:sp>
        <p:nvSpPr>
          <p:cNvPr id="136" name="Decagon 135">
            <a:extLst>
              <a:ext uri="{FF2B5EF4-FFF2-40B4-BE49-F238E27FC236}">
                <a16:creationId xmlns:a16="http://schemas.microsoft.com/office/drawing/2014/main" id="{E0A5B6D9-EBCD-4980-A061-DA9F044E5FAF}"/>
              </a:ext>
            </a:extLst>
          </p:cNvPr>
          <p:cNvSpPr/>
          <p:nvPr/>
        </p:nvSpPr>
        <p:spPr>
          <a:xfrm>
            <a:off x="1314520" y="2964977"/>
            <a:ext cx="302187" cy="275052"/>
          </a:xfrm>
          <a:prstGeom prst="decagon">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vi-VN"/>
              <a:t>4</a:t>
            </a:r>
            <a:endParaRPr lang="en-US"/>
          </a:p>
        </p:txBody>
      </p:sp>
      <p:sp>
        <p:nvSpPr>
          <p:cNvPr id="137" name="Decagon 136">
            <a:extLst>
              <a:ext uri="{FF2B5EF4-FFF2-40B4-BE49-F238E27FC236}">
                <a16:creationId xmlns:a16="http://schemas.microsoft.com/office/drawing/2014/main" id="{07980CE3-0957-4BE4-A0BB-EDB37D711C2B}"/>
              </a:ext>
            </a:extLst>
          </p:cNvPr>
          <p:cNvSpPr/>
          <p:nvPr/>
        </p:nvSpPr>
        <p:spPr>
          <a:xfrm>
            <a:off x="5729703" y="3615825"/>
            <a:ext cx="302187" cy="275052"/>
          </a:xfrm>
          <a:prstGeom prst="decagon">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vi-VN"/>
              <a:t>5</a:t>
            </a:r>
            <a:endParaRPr lang="en-US"/>
          </a:p>
        </p:txBody>
      </p:sp>
      <p:sp>
        <p:nvSpPr>
          <p:cNvPr id="138" name="Decagon 137">
            <a:extLst>
              <a:ext uri="{FF2B5EF4-FFF2-40B4-BE49-F238E27FC236}">
                <a16:creationId xmlns:a16="http://schemas.microsoft.com/office/drawing/2014/main" id="{4F80F7F9-237B-4C24-B423-65B65D04F964}"/>
              </a:ext>
            </a:extLst>
          </p:cNvPr>
          <p:cNvSpPr/>
          <p:nvPr/>
        </p:nvSpPr>
        <p:spPr>
          <a:xfrm>
            <a:off x="4106553" y="4122503"/>
            <a:ext cx="302187" cy="275052"/>
          </a:xfrm>
          <a:prstGeom prst="decagon">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vi-VN"/>
              <a:t>6</a:t>
            </a:r>
            <a:endParaRPr lang="en-US"/>
          </a:p>
        </p:txBody>
      </p:sp>
    </p:spTree>
    <p:extLst>
      <p:ext uri="{BB962C8B-B14F-4D97-AF65-F5344CB8AC3E}">
        <p14:creationId xmlns:p14="http://schemas.microsoft.com/office/powerpoint/2010/main" val="2558634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3BBFC-165A-495B-A216-0A5DBA728386}"/>
              </a:ext>
            </a:extLst>
          </p:cNvPr>
          <p:cNvSpPr>
            <a:spLocks noGrp="1"/>
          </p:cNvSpPr>
          <p:nvPr>
            <p:ph type="ctrTitle"/>
          </p:nvPr>
        </p:nvSpPr>
        <p:spPr>
          <a:xfrm>
            <a:off x="133349" y="449265"/>
            <a:ext cx="8172451" cy="839787"/>
          </a:xfrm>
        </p:spPr>
        <p:txBody>
          <a:bodyPr>
            <a:normAutofit/>
          </a:bodyPr>
          <a:lstStyle/>
          <a:p>
            <a:pPr algn="l"/>
            <a:r>
              <a:rPr lang="en-US" sz="4000" b="1"/>
              <a:t>SERVICE 28 – Communication Control</a:t>
            </a:r>
          </a:p>
        </p:txBody>
      </p:sp>
      <p:sp>
        <p:nvSpPr>
          <p:cNvPr id="42" name="Arrow: Pentagon 41">
            <a:hlinkClick r:id="rId2" action="ppaction://hlinksldjump"/>
            <a:extLst>
              <a:ext uri="{FF2B5EF4-FFF2-40B4-BE49-F238E27FC236}">
                <a16:creationId xmlns:a16="http://schemas.microsoft.com/office/drawing/2014/main" id="{21DCCD85-44AD-418F-8706-87CBABBB38B4}"/>
              </a:ext>
            </a:extLst>
          </p:cNvPr>
          <p:cNvSpPr/>
          <p:nvPr/>
        </p:nvSpPr>
        <p:spPr>
          <a:xfrm>
            <a:off x="58779" y="50047"/>
            <a:ext cx="2145816" cy="387351"/>
          </a:xfrm>
          <a:prstGeom prst="homePlate">
            <a:avLst/>
          </a:prstGeom>
          <a:solidFill>
            <a:schemeClr val="tx1">
              <a:lumMod val="65000"/>
              <a:lumOff val="3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rPr>
              <a:t>DCOM</a:t>
            </a:r>
          </a:p>
        </p:txBody>
      </p:sp>
      <p:sp>
        <p:nvSpPr>
          <p:cNvPr id="43" name="Arrow: Chevron 42">
            <a:hlinkClick r:id="rId3" action="ppaction://hlinksldjump"/>
            <a:extLst>
              <a:ext uri="{FF2B5EF4-FFF2-40B4-BE49-F238E27FC236}">
                <a16:creationId xmlns:a16="http://schemas.microsoft.com/office/drawing/2014/main" id="{A722B80E-F7A9-47D6-B21E-D82D193AEB5A}"/>
              </a:ext>
            </a:extLst>
          </p:cNvPr>
          <p:cNvSpPr/>
          <p:nvPr/>
        </p:nvSpPr>
        <p:spPr>
          <a:xfrm>
            <a:off x="3066644" y="55982"/>
            <a:ext cx="110164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3E</a:t>
            </a:r>
          </a:p>
        </p:txBody>
      </p:sp>
      <p:sp>
        <p:nvSpPr>
          <p:cNvPr id="44" name="Arrow: Chevron 43">
            <a:hlinkClick r:id="rId4" action="ppaction://hlinksldjump"/>
            <a:extLst>
              <a:ext uri="{FF2B5EF4-FFF2-40B4-BE49-F238E27FC236}">
                <a16:creationId xmlns:a16="http://schemas.microsoft.com/office/drawing/2014/main" id="{42EA2F0B-5BBC-44B2-A33D-BAB9F8BA03DB}"/>
              </a:ext>
            </a:extLst>
          </p:cNvPr>
          <p:cNvSpPr/>
          <p:nvPr/>
        </p:nvSpPr>
        <p:spPr>
          <a:xfrm>
            <a:off x="4049910" y="55982"/>
            <a:ext cx="110164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2E</a:t>
            </a:r>
          </a:p>
        </p:txBody>
      </p:sp>
      <p:sp>
        <p:nvSpPr>
          <p:cNvPr id="45" name="Arrow: Chevron 44">
            <a:hlinkClick r:id="rId5" action="ppaction://hlinksldjump"/>
            <a:extLst>
              <a:ext uri="{FF2B5EF4-FFF2-40B4-BE49-F238E27FC236}">
                <a16:creationId xmlns:a16="http://schemas.microsoft.com/office/drawing/2014/main" id="{9862106E-952E-49BA-AA99-EADFE171690F}"/>
              </a:ext>
            </a:extLst>
          </p:cNvPr>
          <p:cNvSpPr/>
          <p:nvPr/>
        </p:nvSpPr>
        <p:spPr>
          <a:xfrm>
            <a:off x="5044014" y="59241"/>
            <a:ext cx="1101649" cy="384088"/>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22</a:t>
            </a:r>
          </a:p>
        </p:txBody>
      </p:sp>
      <p:sp>
        <p:nvSpPr>
          <p:cNvPr id="46" name="Arrow: Chevron 45">
            <a:hlinkClick r:id="rId6" action="ppaction://hlinksldjump"/>
            <a:extLst>
              <a:ext uri="{FF2B5EF4-FFF2-40B4-BE49-F238E27FC236}">
                <a16:creationId xmlns:a16="http://schemas.microsoft.com/office/drawing/2014/main" id="{283DEC59-0629-4033-85CA-5E72BF9C0077}"/>
              </a:ext>
            </a:extLst>
          </p:cNvPr>
          <p:cNvSpPr/>
          <p:nvPr/>
        </p:nvSpPr>
        <p:spPr>
          <a:xfrm>
            <a:off x="6038118" y="59243"/>
            <a:ext cx="110164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19</a:t>
            </a:r>
          </a:p>
        </p:txBody>
      </p:sp>
      <p:sp>
        <p:nvSpPr>
          <p:cNvPr id="47" name="Arrow: Chevron 46">
            <a:hlinkClick r:id="rId7" action="ppaction://hlinksldjump"/>
            <a:extLst>
              <a:ext uri="{FF2B5EF4-FFF2-40B4-BE49-F238E27FC236}">
                <a16:creationId xmlns:a16="http://schemas.microsoft.com/office/drawing/2014/main" id="{16D32D87-32A5-463A-9461-65F0CCA33377}"/>
              </a:ext>
            </a:extLst>
          </p:cNvPr>
          <p:cNvSpPr/>
          <p:nvPr/>
        </p:nvSpPr>
        <p:spPr>
          <a:xfrm>
            <a:off x="7021381" y="55982"/>
            <a:ext cx="1101651"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14</a:t>
            </a:r>
          </a:p>
        </p:txBody>
      </p:sp>
      <p:sp>
        <p:nvSpPr>
          <p:cNvPr id="48" name="Arrow: Chevron 47">
            <a:hlinkClick r:id="rId8" action="ppaction://hlinksldjump"/>
            <a:extLst>
              <a:ext uri="{FF2B5EF4-FFF2-40B4-BE49-F238E27FC236}">
                <a16:creationId xmlns:a16="http://schemas.microsoft.com/office/drawing/2014/main" id="{2C4A0F8F-48C3-4968-94C0-735D8EB4240D}"/>
              </a:ext>
            </a:extLst>
          </p:cNvPr>
          <p:cNvSpPr/>
          <p:nvPr/>
        </p:nvSpPr>
        <p:spPr>
          <a:xfrm>
            <a:off x="8015485" y="59245"/>
            <a:ext cx="1115160"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85</a:t>
            </a:r>
          </a:p>
        </p:txBody>
      </p:sp>
      <p:sp>
        <p:nvSpPr>
          <p:cNvPr id="49" name="Arrow: Chevron 48">
            <a:hlinkClick r:id="rId9" action="ppaction://hlinksldjump"/>
            <a:extLst>
              <a:ext uri="{FF2B5EF4-FFF2-40B4-BE49-F238E27FC236}">
                <a16:creationId xmlns:a16="http://schemas.microsoft.com/office/drawing/2014/main" id="{8F6D6DAE-EE18-4BFD-9EE4-31F909F27C2E}"/>
              </a:ext>
            </a:extLst>
          </p:cNvPr>
          <p:cNvSpPr/>
          <p:nvPr/>
        </p:nvSpPr>
        <p:spPr>
          <a:xfrm>
            <a:off x="9016344" y="59245"/>
            <a:ext cx="1115160"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11</a:t>
            </a:r>
          </a:p>
        </p:txBody>
      </p:sp>
      <p:sp>
        <p:nvSpPr>
          <p:cNvPr id="50" name="Arrow: Chevron 49">
            <a:hlinkClick r:id="rId10" action="ppaction://hlinksldjump"/>
            <a:extLst>
              <a:ext uri="{FF2B5EF4-FFF2-40B4-BE49-F238E27FC236}">
                <a16:creationId xmlns:a16="http://schemas.microsoft.com/office/drawing/2014/main" id="{5696F4B7-2F28-4FBB-A26F-703A2C3FA614}"/>
              </a:ext>
            </a:extLst>
          </p:cNvPr>
          <p:cNvSpPr/>
          <p:nvPr/>
        </p:nvSpPr>
        <p:spPr>
          <a:xfrm>
            <a:off x="10017203" y="62379"/>
            <a:ext cx="1115160"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27</a:t>
            </a:r>
          </a:p>
        </p:txBody>
      </p:sp>
      <p:sp>
        <p:nvSpPr>
          <p:cNvPr id="51" name="Arrow: Chevron 50">
            <a:hlinkClick r:id="rId11" action="ppaction://hlinksldjump"/>
            <a:extLst>
              <a:ext uri="{FF2B5EF4-FFF2-40B4-BE49-F238E27FC236}">
                <a16:creationId xmlns:a16="http://schemas.microsoft.com/office/drawing/2014/main" id="{F00E07C7-2338-41D4-9ACA-BCCA84D79F45}"/>
              </a:ext>
            </a:extLst>
          </p:cNvPr>
          <p:cNvSpPr/>
          <p:nvPr/>
        </p:nvSpPr>
        <p:spPr>
          <a:xfrm>
            <a:off x="11018067" y="59245"/>
            <a:ext cx="1115159"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28</a:t>
            </a:r>
          </a:p>
        </p:txBody>
      </p:sp>
      <p:sp>
        <p:nvSpPr>
          <p:cNvPr id="52" name="Arrow: Chevron 51">
            <a:hlinkClick r:id="rId12" action="ppaction://hlinksldjump"/>
            <a:extLst>
              <a:ext uri="{FF2B5EF4-FFF2-40B4-BE49-F238E27FC236}">
                <a16:creationId xmlns:a16="http://schemas.microsoft.com/office/drawing/2014/main" id="{EBBE5CFC-07E7-460B-95C2-266494771F27}"/>
              </a:ext>
            </a:extLst>
          </p:cNvPr>
          <p:cNvSpPr/>
          <p:nvPr/>
        </p:nvSpPr>
        <p:spPr>
          <a:xfrm>
            <a:off x="2083376" y="55982"/>
            <a:ext cx="110164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10</a:t>
            </a:r>
          </a:p>
        </p:txBody>
      </p:sp>
      <p:graphicFrame>
        <p:nvGraphicFramePr>
          <p:cNvPr id="3" name="Table 2">
            <a:extLst>
              <a:ext uri="{FF2B5EF4-FFF2-40B4-BE49-F238E27FC236}">
                <a16:creationId xmlns:a16="http://schemas.microsoft.com/office/drawing/2014/main" id="{CE4A16A6-0629-4332-8C3C-E620589FA732}"/>
              </a:ext>
            </a:extLst>
          </p:cNvPr>
          <p:cNvGraphicFramePr>
            <a:graphicFrameLocks noGrp="1"/>
          </p:cNvGraphicFramePr>
          <p:nvPr>
            <p:extLst>
              <p:ext uri="{D42A27DB-BD31-4B8C-83A1-F6EECF244321}">
                <p14:modId xmlns:p14="http://schemas.microsoft.com/office/powerpoint/2010/main" val="2826827686"/>
              </p:ext>
            </p:extLst>
          </p:nvPr>
        </p:nvGraphicFramePr>
        <p:xfrm>
          <a:off x="6121405" y="1289051"/>
          <a:ext cx="5937247" cy="1112520"/>
        </p:xfrm>
        <a:graphic>
          <a:graphicData uri="http://schemas.openxmlformats.org/drawingml/2006/table">
            <a:tbl>
              <a:tblPr firstRow="1" bandRow="1">
                <a:tableStyleId>{5C22544A-7EE6-4342-B048-85BDC9FD1C3A}</a:tableStyleId>
              </a:tblPr>
              <a:tblGrid>
                <a:gridCol w="1686201">
                  <a:extLst>
                    <a:ext uri="{9D8B030D-6E8A-4147-A177-3AD203B41FA5}">
                      <a16:colId xmlns:a16="http://schemas.microsoft.com/office/drawing/2014/main" val="3940762913"/>
                    </a:ext>
                  </a:extLst>
                </a:gridCol>
                <a:gridCol w="1817883">
                  <a:extLst>
                    <a:ext uri="{9D8B030D-6E8A-4147-A177-3AD203B41FA5}">
                      <a16:colId xmlns:a16="http://schemas.microsoft.com/office/drawing/2014/main" val="197842880"/>
                    </a:ext>
                  </a:extLst>
                </a:gridCol>
                <a:gridCol w="2433163">
                  <a:extLst>
                    <a:ext uri="{9D8B030D-6E8A-4147-A177-3AD203B41FA5}">
                      <a16:colId xmlns:a16="http://schemas.microsoft.com/office/drawing/2014/main" val="824655078"/>
                    </a:ext>
                  </a:extLst>
                </a:gridCol>
              </a:tblGrid>
              <a:tr h="370840">
                <a:tc gridSpan="3">
                  <a:txBody>
                    <a:bodyPr/>
                    <a:lstStyle/>
                    <a:p>
                      <a:pPr algn="ctr"/>
                      <a:r>
                        <a:rPr lang="en-US" sz="1800"/>
                        <a:t>MESSAGE FORMAT [3 BYTES]</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8167898"/>
                  </a:ext>
                </a:extLst>
              </a:tr>
              <a:tr h="370840">
                <a:tc>
                  <a:txBody>
                    <a:bodyPr/>
                    <a:lstStyle/>
                    <a:p>
                      <a:pPr algn="ctr"/>
                      <a:r>
                        <a:rPr lang="en-US" sz="1800" b="1"/>
                        <a:t>28</a:t>
                      </a:r>
                    </a:p>
                  </a:txBody>
                  <a:tcPr/>
                </a:tc>
                <a:tc>
                  <a:txBody>
                    <a:bodyPr/>
                    <a:lstStyle/>
                    <a:p>
                      <a:pPr algn="ctr"/>
                      <a:r>
                        <a:rPr lang="en-US" sz="1800" b="1"/>
                        <a:t>XX</a:t>
                      </a:r>
                    </a:p>
                  </a:txBody>
                  <a:tcPr/>
                </a:tc>
                <a:tc>
                  <a:txBody>
                    <a:bodyPr/>
                    <a:lstStyle/>
                    <a:p>
                      <a:pPr algn="ctr"/>
                      <a:r>
                        <a:rPr lang="en-US" sz="1800" b="1"/>
                        <a:t>YY</a:t>
                      </a:r>
                    </a:p>
                  </a:txBody>
                  <a:tcPr/>
                </a:tc>
                <a:extLst>
                  <a:ext uri="{0D108BD9-81ED-4DB2-BD59-A6C34878D82A}">
                    <a16:rowId xmlns:a16="http://schemas.microsoft.com/office/drawing/2014/main" val="3284438166"/>
                  </a:ext>
                </a:extLst>
              </a:tr>
              <a:tr h="370840">
                <a:tc>
                  <a:txBody>
                    <a:bodyPr/>
                    <a:lstStyle/>
                    <a:p>
                      <a:pPr algn="ctr"/>
                      <a:r>
                        <a:rPr lang="en-US" sz="1800" b="0" i="0"/>
                        <a:t>Service</a:t>
                      </a:r>
                    </a:p>
                  </a:txBody>
                  <a:tcPr/>
                </a:tc>
                <a:tc>
                  <a:txBody>
                    <a:bodyPr/>
                    <a:lstStyle/>
                    <a:p>
                      <a:pPr algn="ctr"/>
                      <a:r>
                        <a:rPr lang="en-US" sz="1800" b="0" i="0"/>
                        <a:t>Sub-function</a:t>
                      </a:r>
                    </a:p>
                  </a:txBody>
                  <a:tcPr/>
                </a:tc>
                <a:tc>
                  <a:txBody>
                    <a:bodyPr/>
                    <a:lstStyle/>
                    <a:p>
                      <a:pPr algn="ctr"/>
                      <a:r>
                        <a:rPr lang="en-US" sz="1800" b="0" i="0"/>
                        <a:t>Communication type </a:t>
                      </a:r>
                    </a:p>
                  </a:txBody>
                  <a:tcPr/>
                </a:tc>
                <a:extLst>
                  <a:ext uri="{0D108BD9-81ED-4DB2-BD59-A6C34878D82A}">
                    <a16:rowId xmlns:a16="http://schemas.microsoft.com/office/drawing/2014/main" val="2100897969"/>
                  </a:ext>
                </a:extLst>
              </a:tr>
            </a:tbl>
          </a:graphicData>
        </a:graphic>
      </p:graphicFrame>
      <p:graphicFrame>
        <p:nvGraphicFramePr>
          <p:cNvPr id="5" name="Table 4">
            <a:extLst>
              <a:ext uri="{FF2B5EF4-FFF2-40B4-BE49-F238E27FC236}">
                <a16:creationId xmlns:a16="http://schemas.microsoft.com/office/drawing/2014/main" id="{0B83E2F9-73E5-43E4-8F5B-A22E174680CC}"/>
              </a:ext>
            </a:extLst>
          </p:cNvPr>
          <p:cNvGraphicFramePr>
            <a:graphicFrameLocks noGrp="1"/>
          </p:cNvGraphicFramePr>
          <p:nvPr>
            <p:extLst>
              <p:ext uri="{D42A27DB-BD31-4B8C-83A1-F6EECF244321}">
                <p14:modId xmlns:p14="http://schemas.microsoft.com/office/powerpoint/2010/main" val="3878601433"/>
              </p:ext>
            </p:extLst>
          </p:nvPr>
        </p:nvGraphicFramePr>
        <p:xfrm>
          <a:off x="6121405" y="2622956"/>
          <a:ext cx="5937249" cy="1112520"/>
        </p:xfrm>
        <a:graphic>
          <a:graphicData uri="http://schemas.openxmlformats.org/drawingml/2006/table">
            <a:tbl>
              <a:tblPr firstRow="1" bandRow="1">
                <a:tableStyleId>{69CF1AB2-1976-4502-BF36-3FF5EA218861}</a:tableStyleId>
              </a:tblPr>
              <a:tblGrid>
                <a:gridCol w="1979083">
                  <a:extLst>
                    <a:ext uri="{9D8B030D-6E8A-4147-A177-3AD203B41FA5}">
                      <a16:colId xmlns:a16="http://schemas.microsoft.com/office/drawing/2014/main" val="2047056076"/>
                    </a:ext>
                  </a:extLst>
                </a:gridCol>
                <a:gridCol w="1979083">
                  <a:extLst>
                    <a:ext uri="{9D8B030D-6E8A-4147-A177-3AD203B41FA5}">
                      <a16:colId xmlns:a16="http://schemas.microsoft.com/office/drawing/2014/main" val="3117875321"/>
                    </a:ext>
                  </a:extLst>
                </a:gridCol>
                <a:gridCol w="1979083">
                  <a:extLst>
                    <a:ext uri="{9D8B030D-6E8A-4147-A177-3AD203B41FA5}">
                      <a16:colId xmlns:a16="http://schemas.microsoft.com/office/drawing/2014/main" val="1256171807"/>
                    </a:ext>
                  </a:extLst>
                </a:gridCol>
              </a:tblGrid>
              <a:tr h="370840">
                <a:tc>
                  <a:txBody>
                    <a:bodyPr/>
                    <a:lstStyle/>
                    <a:p>
                      <a:r>
                        <a:rPr lang="en-US" sz="1800">
                          <a:solidFill>
                            <a:schemeClr val="bg1"/>
                          </a:solidFill>
                        </a:rPr>
                        <a:t>Sub-functions</a:t>
                      </a:r>
                    </a:p>
                  </a:txBody>
                  <a:tcPr>
                    <a:solidFill>
                      <a:srgbClr val="0070C0"/>
                    </a:solidFill>
                  </a:tcPr>
                </a:tc>
                <a:tc>
                  <a:txBody>
                    <a:bodyPr/>
                    <a:lstStyle/>
                    <a:p>
                      <a:r>
                        <a:rPr lang="en-US" sz="1800" b="0"/>
                        <a:t>Enable TX</a:t>
                      </a:r>
                    </a:p>
                  </a:txBody>
                  <a:tcPr/>
                </a:tc>
                <a:tc>
                  <a:txBody>
                    <a:bodyPr/>
                    <a:lstStyle/>
                    <a:p>
                      <a:r>
                        <a:rPr lang="en-US" sz="1800" b="0"/>
                        <a:t>Disable TX</a:t>
                      </a:r>
                    </a:p>
                  </a:txBody>
                  <a:tcPr/>
                </a:tc>
                <a:extLst>
                  <a:ext uri="{0D108BD9-81ED-4DB2-BD59-A6C34878D82A}">
                    <a16:rowId xmlns:a16="http://schemas.microsoft.com/office/drawing/2014/main" val="837409713"/>
                  </a:ext>
                </a:extLst>
              </a:tr>
              <a:tr h="370840">
                <a:tc>
                  <a:txBody>
                    <a:bodyPr/>
                    <a:lstStyle/>
                    <a:p>
                      <a:r>
                        <a:rPr lang="en-US" sz="1800"/>
                        <a:t>Enable RX</a:t>
                      </a:r>
                    </a:p>
                  </a:txBody>
                  <a:tcPr/>
                </a:tc>
                <a:tc>
                  <a:txBody>
                    <a:bodyPr/>
                    <a:lstStyle/>
                    <a:p>
                      <a:r>
                        <a:rPr lang="en-US" sz="1800" b="1"/>
                        <a:t>00</a:t>
                      </a:r>
                    </a:p>
                  </a:txBody>
                  <a:tcPr/>
                </a:tc>
                <a:tc>
                  <a:txBody>
                    <a:bodyPr/>
                    <a:lstStyle/>
                    <a:p>
                      <a:r>
                        <a:rPr lang="en-US" sz="1800" b="1"/>
                        <a:t>01</a:t>
                      </a:r>
                    </a:p>
                  </a:txBody>
                  <a:tcPr/>
                </a:tc>
                <a:extLst>
                  <a:ext uri="{0D108BD9-81ED-4DB2-BD59-A6C34878D82A}">
                    <a16:rowId xmlns:a16="http://schemas.microsoft.com/office/drawing/2014/main" val="3206059978"/>
                  </a:ext>
                </a:extLst>
              </a:tr>
              <a:tr h="370840">
                <a:tc>
                  <a:txBody>
                    <a:bodyPr/>
                    <a:lstStyle/>
                    <a:p>
                      <a:r>
                        <a:rPr lang="en-US" sz="1800"/>
                        <a:t>Disable RX</a:t>
                      </a:r>
                    </a:p>
                  </a:txBody>
                  <a:tcPr/>
                </a:tc>
                <a:tc>
                  <a:txBody>
                    <a:bodyPr/>
                    <a:lstStyle/>
                    <a:p>
                      <a:r>
                        <a:rPr lang="en-US" sz="1800" b="1"/>
                        <a:t>02</a:t>
                      </a:r>
                    </a:p>
                  </a:txBody>
                  <a:tcPr/>
                </a:tc>
                <a:tc>
                  <a:txBody>
                    <a:bodyPr/>
                    <a:lstStyle/>
                    <a:p>
                      <a:r>
                        <a:rPr lang="en-US" sz="1800" b="1"/>
                        <a:t>03</a:t>
                      </a:r>
                    </a:p>
                  </a:txBody>
                  <a:tcPr/>
                </a:tc>
                <a:extLst>
                  <a:ext uri="{0D108BD9-81ED-4DB2-BD59-A6C34878D82A}">
                    <a16:rowId xmlns:a16="http://schemas.microsoft.com/office/drawing/2014/main" val="1685567828"/>
                  </a:ext>
                </a:extLst>
              </a:tr>
            </a:tbl>
          </a:graphicData>
        </a:graphic>
      </p:graphicFrame>
      <p:graphicFrame>
        <p:nvGraphicFramePr>
          <p:cNvPr id="6" name="Table 5">
            <a:extLst>
              <a:ext uri="{FF2B5EF4-FFF2-40B4-BE49-F238E27FC236}">
                <a16:creationId xmlns:a16="http://schemas.microsoft.com/office/drawing/2014/main" id="{1210BA80-C74E-4253-9F7F-88AD4E5D2A34}"/>
              </a:ext>
            </a:extLst>
          </p:cNvPr>
          <p:cNvGraphicFramePr>
            <a:graphicFrameLocks noGrp="1"/>
          </p:cNvGraphicFramePr>
          <p:nvPr>
            <p:extLst>
              <p:ext uri="{D42A27DB-BD31-4B8C-83A1-F6EECF244321}">
                <p14:modId xmlns:p14="http://schemas.microsoft.com/office/powerpoint/2010/main" val="1710357899"/>
              </p:ext>
            </p:extLst>
          </p:nvPr>
        </p:nvGraphicFramePr>
        <p:xfrm>
          <a:off x="6121405" y="4096156"/>
          <a:ext cx="5937250" cy="1483360"/>
        </p:xfrm>
        <a:graphic>
          <a:graphicData uri="http://schemas.openxmlformats.org/drawingml/2006/table">
            <a:tbl>
              <a:tblPr firstRow="1" bandRow="1">
                <a:tableStyleId>{69012ECD-51FC-41F1-AA8D-1B2483CD663E}</a:tableStyleId>
              </a:tblPr>
              <a:tblGrid>
                <a:gridCol w="1175136">
                  <a:extLst>
                    <a:ext uri="{9D8B030D-6E8A-4147-A177-3AD203B41FA5}">
                      <a16:colId xmlns:a16="http://schemas.microsoft.com/office/drawing/2014/main" val="1532233544"/>
                    </a:ext>
                  </a:extLst>
                </a:gridCol>
                <a:gridCol w="4762114">
                  <a:extLst>
                    <a:ext uri="{9D8B030D-6E8A-4147-A177-3AD203B41FA5}">
                      <a16:colId xmlns:a16="http://schemas.microsoft.com/office/drawing/2014/main" val="1855582006"/>
                    </a:ext>
                  </a:extLst>
                </a:gridCol>
              </a:tblGrid>
              <a:tr h="370840">
                <a:tc>
                  <a:txBody>
                    <a:bodyPr/>
                    <a:lstStyle/>
                    <a:p>
                      <a:r>
                        <a:rPr lang="en-US" sz="1800"/>
                        <a:t>Com type </a:t>
                      </a:r>
                    </a:p>
                  </a:txBody>
                  <a:tcPr/>
                </a:tc>
                <a:tc>
                  <a:txBody>
                    <a:bodyPr/>
                    <a:lstStyle/>
                    <a:p>
                      <a:r>
                        <a:rPr lang="en-US" sz="1800"/>
                        <a:t>Description</a:t>
                      </a:r>
                    </a:p>
                  </a:txBody>
                  <a:tcPr/>
                </a:tc>
                <a:extLst>
                  <a:ext uri="{0D108BD9-81ED-4DB2-BD59-A6C34878D82A}">
                    <a16:rowId xmlns:a16="http://schemas.microsoft.com/office/drawing/2014/main" val="1071249140"/>
                  </a:ext>
                </a:extLst>
              </a:tr>
              <a:tr h="370840">
                <a:tc>
                  <a:txBody>
                    <a:bodyPr/>
                    <a:lstStyle/>
                    <a:p>
                      <a:r>
                        <a:rPr lang="en-US" sz="1800"/>
                        <a:t>01</a:t>
                      </a:r>
                    </a:p>
                  </a:txBody>
                  <a:tcPr/>
                </a:tc>
                <a:tc>
                  <a:txBody>
                    <a:bodyPr/>
                    <a:lstStyle/>
                    <a:p>
                      <a:r>
                        <a:rPr lang="en-US" sz="1800"/>
                        <a:t>Normal communication message</a:t>
                      </a:r>
                    </a:p>
                  </a:txBody>
                  <a:tcPr/>
                </a:tc>
                <a:extLst>
                  <a:ext uri="{0D108BD9-81ED-4DB2-BD59-A6C34878D82A}">
                    <a16:rowId xmlns:a16="http://schemas.microsoft.com/office/drawing/2014/main" val="490967951"/>
                  </a:ext>
                </a:extLst>
              </a:tr>
              <a:tr h="370840">
                <a:tc>
                  <a:txBody>
                    <a:bodyPr/>
                    <a:lstStyle/>
                    <a:p>
                      <a:r>
                        <a:rPr lang="en-US" sz="1800"/>
                        <a:t>02</a:t>
                      </a:r>
                    </a:p>
                  </a:txBody>
                  <a:tcPr/>
                </a:tc>
                <a:tc>
                  <a:txBody>
                    <a:bodyPr/>
                    <a:lstStyle/>
                    <a:p>
                      <a:r>
                        <a:rPr lang="en-US" sz="1800"/>
                        <a:t>Network management communication message</a:t>
                      </a:r>
                    </a:p>
                  </a:txBody>
                  <a:tcPr/>
                </a:tc>
                <a:extLst>
                  <a:ext uri="{0D108BD9-81ED-4DB2-BD59-A6C34878D82A}">
                    <a16:rowId xmlns:a16="http://schemas.microsoft.com/office/drawing/2014/main" val="856804913"/>
                  </a:ext>
                </a:extLst>
              </a:tr>
              <a:tr h="370840">
                <a:tc>
                  <a:txBody>
                    <a:bodyPr/>
                    <a:lstStyle/>
                    <a:p>
                      <a:r>
                        <a:rPr lang="en-US" sz="1800"/>
                        <a:t>03</a:t>
                      </a:r>
                    </a:p>
                  </a:txBody>
                  <a:tcPr/>
                </a:tc>
                <a:tc>
                  <a:txBody>
                    <a:bodyPr/>
                    <a:lstStyle/>
                    <a:p>
                      <a:r>
                        <a:rPr lang="en-US" sz="1800"/>
                        <a:t>01 + 03</a:t>
                      </a:r>
                    </a:p>
                  </a:txBody>
                  <a:tcPr/>
                </a:tc>
                <a:extLst>
                  <a:ext uri="{0D108BD9-81ED-4DB2-BD59-A6C34878D82A}">
                    <a16:rowId xmlns:a16="http://schemas.microsoft.com/office/drawing/2014/main" val="2688163156"/>
                  </a:ext>
                </a:extLst>
              </a:tr>
            </a:tbl>
          </a:graphicData>
        </a:graphic>
      </p:graphicFrame>
      <p:sp>
        <p:nvSpPr>
          <p:cNvPr id="19" name="Hexagon 18">
            <a:extLst>
              <a:ext uri="{FF2B5EF4-FFF2-40B4-BE49-F238E27FC236}">
                <a16:creationId xmlns:a16="http://schemas.microsoft.com/office/drawing/2014/main" id="{FC0E27FA-5F44-4BFE-9641-B7987CEC4411}"/>
              </a:ext>
            </a:extLst>
          </p:cNvPr>
          <p:cNvSpPr/>
          <p:nvPr/>
        </p:nvSpPr>
        <p:spPr>
          <a:xfrm>
            <a:off x="208409" y="1611595"/>
            <a:ext cx="1368019" cy="1193800"/>
          </a:xfrm>
          <a:prstGeom prst="hexagon">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0" name="TextBox 19">
            <a:extLst>
              <a:ext uri="{FF2B5EF4-FFF2-40B4-BE49-F238E27FC236}">
                <a16:creationId xmlns:a16="http://schemas.microsoft.com/office/drawing/2014/main" id="{9E6E9155-66A3-45C9-B4C7-6DBC2C902AC4}"/>
              </a:ext>
            </a:extLst>
          </p:cNvPr>
          <p:cNvSpPr txBox="1"/>
          <p:nvPr/>
        </p:nvSpPr>
        <p:spPr>
          <a:xfrm>
            <a:off x="372695" y="2023831"/>
            <a:ext cx="1035051" cy="400110"/>
          </a:xfrm>
          <a:prstGeom prst="rect">
            <a:avLst/>
          </a:prstGeom>
          <a:noFill/>
        </p:spPr>
        <p:txBody>
          <a:bodyPr wrap="square" rtlCol="0">
            <a:spAutoFit/>
          </a:bodyPr>
          <a:lstStyle/>
          <a:p>
            <a:pPr algn="ctr"/>
            <a:r>
              <a:rPr lang="en-US" sz="2000">
                <a:solidFill>
                  <a:schemeClr val="bg1"/>
                </a:solidFill>
              </a:rPr>
              <a:t>TESTER</a:t>
            </a:r>
          </a:p>
        </p:txBody>
      </p:sp>
      <p:sp>
        <p:nvSpPr>
          <p:cNvPr id="21" name="Hexagon 20">
            <a:extLst>
              <a:ext uri="{FF2B5EF4-FFF2-40B4-BE49-F238E27FC236}">
                <a16:creationId xmlns:a16="http://schemas.microsoft.com/office/drawing/2014/main" id="{AE0F4113-661B-406B-9691-0C5D8A77A324}"/>
              </a:ext>
            </a:extLst>
          </p:cNvPr>
          <p:cNvSpPr/>
          <p:nvPr/>
        </p:nvSpPr>
        <p:spPr>
          <a:xfrm>
            <a:off x="4291459" y="1611595"/>
            <a:ext cx="1368019" cy="1193800"/>
          </a:xfrm>
          <a:prstGeom prst="hexagon">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2" name="TextBox 21">
            <a:extLst>
              <a:ext uri="{FF2B5EF4-FFF2-40B4-BE49-F238E27FC236}">
                <a16:creationId xmlns:a16="http://schemas.microsoft.com/office/drawing/2014/main" id="{D51BC398-127E-45C9-86CD-4FB5996A5F55}"/>
              </a:ext>
            </a:extLst>
          </p:cNvPr>
          <p:cNvSpPr txBox="1"/>
          <p:nvPr/>
        </p:nvSpPr>
        <p:spPr>
          <a:xfrm>
            <a:off x="4455745" y="2023831"/>
            <a:ext cx="1035051" cy="400110"/>
          </a:xfrm>
          <a:prstGeom prst="rect">
            <a:avLst/>
          </a:prstGeom>
          <a:noFill/>
        </p:spPr>
        <p:txBody>
          <a:bodyPr wrap="square" rtlCol="0">
            <a:spAutoFit/>
          </a:bodyPr>
          <a:lstStyle/>
          <a:p>
            <a:pPr algn="ctr"/>
            <a:r>
              <a:rPr lang="en-US" sz="2000">
                <a:solidFill>
                  <a:schemeClr val="bg1"/>
                </a:solidFill>
              </a:rPr>
              <a:t>ECU</a:t>
            </a:r>
          </a:p>
        </p:txBody>
      </p:sp>
      <p:cxnSp>
        <p:nvCxnSpPr>
          <p:cNvPr id="23" name="Straight Arrow Connector 22">
            <a:extLst>
              <a:ext uri="{FF2B5EF4-FFF2-40B4-BE49-F238E27FC236}">
                <a16:creationId xmlns:a16="http://schemas.microsoft.com/office/drawing/2014/main" id="{C488F13C-9233-4A80-8268-E3D9943D35BE}"/>
              </a:ext>
            </a:extLst>
          </p:cNvPr>
          <p:cNvCxnSpPr/>
          <p:nvPr/>
        </p:nvCxnSpPr>
        <p:spPr>
          <a:xfrm>
            <a:off x="1407745" y="1858463"/>
            <a:ext cx="3048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FEB35C0-BF5F-4596-B31A-EB17C7B1625A}"/>
              </a:ext>
            </a:extLst>
          </p:cNvPr>
          <p:cNvCxnSpPr/>
          <p:nvPr/>
        </p:nvCxnSpPr>
        <p:spPr>
          <a:xfrm flipH="1">
            <a:off x="1407745" y="2556963"/>
            <a:ext cx="3048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5010909-4AA0-4E43-8F8C-2F7D7831AFFD}"/>
              </a:ext>
            </a:extLst>
          </p:cNvPr>
          <p:cNvSpPr txBox="1"/>
          <p:nvPr/>
        </p:nvSpPr>
        <p:spPr>
          <a:xfrm>
            <a:off x="1889369" y="1478120"/>
            <a:ext cx="2084759" cy="369332"/>
          </a:xfrm>
          <a:prstGeom prst="rect">
            <a:avLst/>
          </a:prstGeom>
          <a:noFill/>
        </p:spPr>
        <p:txBody>
          <a:bodyPr wrap="square" rtlCol="0">
            <a:spAutoFit/>
          </a:bodyPr>
          <a:lstStyle/>
          <a:p>
            <a:pPr algn="ctr"/>
            <a:r>
              <a:rPr lang="en-US"/>
              <a:t>28 XX YY</a:t>
            </a:r>
          </a:p>
        </p:txBody>
      </p:sp>
      <p:sp>
        <p:nvSpPr>
          <p:cNvPr id="26" name="TextBox 25">
            <a:extLst>
              <a:ext uri="{FF2B5EF4-FFF2-40B4-BE49-F238E27FC236}">
                <a16:creationId xmlns:a16="http://schemas.microsoft.com/office/drawing/2014/main" id="{5239153E-CE50-4742-B9FE-8EFF45E41F9B}"/>
              </a:ext>
            </a:extLst>
          </p:cNvPr>
          <p:cNvSpPr txBox="1"/>
          <p:nvPr/>
        </p:nvSpPr>
        <p:spPr>
          <a:xfrm>
            <a:off x="2411855" y="2208493"/>
            <a:ext cx="970255" cy="369332"/>
          </a:xfrm>
          <a:prstGeom prst="rect">
            <a:avLst/>
          </a:prstGeom>
          <a:noFill/>
        </p:spPr>
        <p:txBody>
          <a:bodyPr wrap="square" rtlCol="0">
            <a:spAutoFit/>
          </a:bodyPr>
          <a:lstStyle/>
          <a:p>
            <a:pPr algn="ctr"/>
            <a:r>
              <a:rPr lang="en-US"/>
              <a:t>68 XX</a:t>
            </a:r>
          </a:p>
        </p:txBody>
      </p:sp>
      <p:graphicFrame>
        <p:nvGraphicFramePr>
          <p:cNvPr id="27" name="Table 26">
            <a:extLst>
              <a:ext uri="{FF2B5EF4-FFF2-40B4-BE49-F238E27FC236}">
                <a16:creationId xmlns:a16="http://schemas.microsoft.com/office/drawing/2014/main" id="{42E5841C-E56E-42E8-8CCB-4BD8EEB00641}"/>
              </a:ext>
            </a:extLst>
          </p:cNvPr>
          <p:cNvGraphicFramePr>
            <a:graphicFrameLocks noGrp="1"/>
          </p:cNvGraphicFramePr>
          <p:nvPr>
            <p:extLst>
              <p:ext uri="{D42A27DB-BD31-4B8C-83A1-F6EECF244321}">
                <p14:modId xmlns:p14="http://schemas.microsoft.com/office/powerpoint/2010/main" val="3080051613"/>
              </p:ext>
            </p:extLst>
          </p:nvPr>
        </p:nvGraphicFramePr>
        <p:xfrm>
          <a:off x="208413" y="3699916"/>
          <a:ext cx="5451068" cy="1879600"/>
        </p:xfrm>
        <a:graphic>
          <a:graphicData uri="http://schemas.openxmlformats.org/drawingml/2006/table">
            <a:tbl>
              <a:tblPr firstRow="1" bandRow="1">
                <a:tableStyleId>{69012ECD-51FC-41F1-AA8D-1B2483CD663E}</a:tableStyleId>
              </a:tblPr>
              <a:tblGrid>
                <a:gridCol w="1757927">
                  <a:extLst>
                    <a:ext uri="{9D8B030D-6E8A-4147-A177-3AD203B41FA5}">
                      <a16:colId xmlns:a16="http://schemas.microsoft.com/office/drawing/2014/main" val="78136604"/>
                    </a:ext>
                  </a:extLst>
                </a:gridCol>
                <a:gridCol w="3693141">
                  <a:extLst>
                    <a:ext uri="{9D8B030D-6E8A-4147-A177-3AD203B41FA5}">
                      <a16:colId xmlns:a16="http://schemas.microsoft.com/office/drawing/2014/main" val="1444349855"/>
                    </a:ext>
                  </a:extLst>
                </a:gridCol>
              </a:tblGrid>
              <a:tr h="375920">
                <a:tc>
                  <a:txBody>
                    <a:bodyPr/>
                    <a:lstStyle/>
                    <a:p>
                      <a:r>
                        <a:rPr lang="en-US" sz="1800"/>
                        <a:t>Supported NRC</a:t>
                      </a:r>
                    </a:p>
                  </a:txBody>
                  <a:tcPr/>
                </a:tc>
                <a:tc>
                  <a:txBody>
                    <a:bodyPr/>
                    <a:lstStyle/>
                    <a:p>
                      <a:r>
                        <a:rPr lang="en-US" sz="1800"/>
                        <a:t>Example</a:t>
                      </a:r>
                    </a:p>
                  </a:txBody>
                  <a:tcPr/>
                </a:tc>
                <a:extLst>
                  <a:ext uri="{0D108BD9-81ED-4DB2-BD59-A6C34878D82A}">
                    <a16:rowId xmlns:a16="http://schemas.microsoft.com/office/drawing/2014/main" val="1452830760"/>
                  </a:ext>
                </a:extLst>
              </a:tr>
              <a:tr h="375920">
                <a:tc>
                  <a:txBody>
                    <a:bodyPr/>
                    <a:lstStyle/>
                    <a:p>
                      <a:r>
                        <a:rPr lang="en-US" sz="1800"/>
                        <a:t>13</a:t>
                      </a:r>
                    </a:p>
                  </a:txBody>
                  <a:tcPr/>
                </a:tc>
                <a:tc>
                  <a:txBody>
                    <a:bodyPr/>
                    <a:lstStyle/>
                    <a:p>
                      <a:r>
                        <a:rPr lang="en-US" sz="1800"/>
                        <a:t>28 03 01 00 -&gt; 7F 28 13</a:t>
                      </a:r>
                    </a:p>
                  </a:txBody>
                  <a:tcPr/>
                </a:tc>
                <a:extLst>
                  <a:ext uri="{0D108BD9-81ED-4DB2-BD59-A6C34878D82A}">
                    <a16:rowId xmlns:a16="http://schemas.microsoft.com/office/drawing/2014/main" val="1654775880"/>
                  </a:ext>
                </a:extLst>
              </a:tr>
              <a:tr h="375920">
                <a:tc>
                  <a:txBody>
                    <a:bodyPr/>
                    <a:lstStyle/>
                    <a:p>
                      <a:r>
                        <a:rPr lang="en-US" sz="1800"/>
                        <a:t>12</a:t>
                      </a:r>
                    </a:p>
                  </a:txBody>
                  <a:tcPr/>
                </a:tc>
                <a:tc>
                  <a:txBody>
                    <a:bodyPr/>
                    <a:lstStyle/>
                    <a:p>
                      <a:r>
                        <a:rPr lang="en-US" sz="1800"/>
                        <a:t>28 04 -&gt; 7F 28 12</a:t>
                      </a:r>
                    </a:p>
                  </a:txBody>
                  <a:tcPr/>
                </a:tc>
                <a:extLst>
                  <a:ext uri="{0D108BD9-81ED-4DB2-BD59-A6C34878D82A}">
                    <a16:rowId xmlns:a16="http://schemas.microsoft.com/office/drawing/2014/main" val="220043576"/>
                  </a:ext>
                </a:extLst>
              </a:tr>
              <a:tr h="375920">
                <a:tc>
                  <a:txBody>
                    <a:bodyPr/>
                    <a:lstStyle/>
                    <a:p>
                      <a:r>
                        <a:rPr lang="en-US" sz="1800"/>
                        <a:t>31</a:t>
                      </a:r>
                    </a:p>
                  </a:txBody>
                  <a:tcPr/>
                </a:tc>
                <a:tc>
                  <a:txBody>
                    <a:bodyPr/>
                    <a:lstStyle/>
                    <a:p>
                      <a:r>
                        <a:rPr lang="en-US" sz="1800"/>
                        <a:t>28 03 00 -&gt; 7F 28 31</a:t>
                      </a:r>
                    </a:p>
                  </a:txBody>
                  <a:tcPr/>
                </a:tc>
                <a:extLst>
                  <a:ext uri="{0D108BD9-81ED-4DB2-BD59-A6C34878D82A}">
                    <a16:rowId xmlns:a16="http://schemas.microsoft.com/office/drawing/2014/main" val="3547239051"/>
                  </a:ext>
                </a:extLst>
              </a:tr>
              <a:tr h="375920">
                <a:tc>
                  <a:txBody>
                    <a:bodyPr/>
                    <a:lstStyle/>
                    <a:p>
                      <a:r>
                        <a:rPr lang="en-US" sz="1800"/>
                        <a:t>7F</a:t>
                      </a:r>
                    </a:p>
                  </a:txBody>
                  <a:tcPr/>
                </a:tc>
                <a:tc>
                  <a:txBody>
                    <a:bodyPr/>
                    <a:lstStyle/>
                    <a:p>
                      <a:r>
                        <a:rPr lang="en-US" sz="1800"/>
                        <a:t>… -&gt; 7F 28 7F</a:t>
                      </a:r>
                    </a:p>
                  </a:txBody>
                  <a:tcPr/>
                </a:tc>
                <a:extLst>
                  <a:ext uri="{0D108BD9-81ED-4DB2-BD59-A6C34878D82A}">
                    <a16:rowId xmlns:a16="http://schemas.microsoft.com/office/drawing/2014/main" val="1795175287"/>
                  </a:ext>
                </a:extLst>
              </a:tr>
            </a:tbl>
          </a:graphicData>
        </a:graphic>
      </p:graphicFrame>
    </p:spTree>
    <p:extLst>
      <p:ext uri="{BB962C8B-B14F-4D97-AF65-F5344CB8AC3E}">
        <p14:creationId xmlns:p14="http://schemas.microsoft.com/office/powerpoint/2010/main" val="29465299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rrow: Pentagon 20">
            <a:hlinkClick r:id="rId2" action="ppaction://hlinksldjump"/>
            <a:extLst>
              <a:ext uri="{FF2B5EF4-FFF2-40B4-BE49-F238E27FC236}">
                <a16:creationId xmlns:a16="http://schemas.microsoft.com/office/drawing/2014/main" id="{5AECBE41-EE73-4392-8F87-FCD402BBAB80}"/>
              </a:ext>
            </a:extLst>
          </p:cNvPr>
          <p:cNvSpPr/>
          <p:nvPr/>
        </p:nvSpPr>
        <p:spPr>
          <a:xfrm>
            <a:off x="69851" y="69061"/>
            <a:ext cx="3054429" cy="387351"/>
          </a:xfrm>
          <a:prstGeom prst="homePlat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BSW</a:t>
            </a:r>
          </a:p>
        </p:txBody>
      </p:sp>
      <p:sp>
        <p:nvSpPr>
          <p:cNvPr id="22" name="Arrow: Chevron 21">
            <a:hlinkClick r:id="rId3" action="ppaction://hlinksldjump"/>
            <a:extLst>
              <a:ext uri="{FF2B5EF4-FFF2-40B4-BE49-F238E27FC236}">
                <a16:creationId xmlns:a16="http://schemas.microsoft.com/office/drawing/2014/main" id="{264F90F0-AF5D-45AC-8879-CB7BFFBD3B85}"/>
              </a:ext>
            </a:extLst>
          </p:cNvPr>
          <p:cNvSpPr/>
          <p:nvPr/>
        </p:nvSpPr>
        <p:spPr>
          <a:xfrm>
            <a:off x="2997205" y="69061"/>
            <a:ext cx="304799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DCOM</a:t>
            </a:r>
          </a:p>
        </p:txBody>
      </p:sp>
      <p:sp>
        <p:nvSpPr>
          <p:cNvPr id="23" name="Arrow: Chevron 22">
            <a:hlinkClick r:id="rId4" action="ppaction://hlinksldjump"/>
            <a:extLst>
              <a:ext uri="{FF2B5EF4-FFF2-40B4-BE49-F238E27FC236}">
                <a16:creationId xmlns:a16="http://schemas.microsoft.com/office/drawing/2014/main" id="{E2A872B2-4E84-43C5-80C6-1A1600F24275}"/>
              </a:ext>
            </a:extLst>
          </p:cNvPr>
          <p:cNvSpPr/>
          <p:nvPr/>
        </p:nvSpPr>
        <p:spPr>
          <a:xfrm>
            <a:off x="5924557" y="69061"/>
            <a:ext cx="3047999"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COM</a:t>
            </a:r>
          </a:p>
        </p:txBody>
      </p:sp>
      <p:sp>
        <p:nvSpPr>
          <p:cNvPr id="24" name="Arrow: Chevron 23">
            <a:hlinkClick r:id="rId5" action="ppaction://hlinksldjump"/>
            <a:extLst>
              <a:ext uri="{FF2B5EF4-FFF2-40B4-BE49-F238E27FC236}">
                <a16:creationId xmlns:a16="http://schemas.microsoft.com/office/drawing/2014/main" id="{4BA4F69C-2657-4787-9879-21A8829C516C}"/>
              </a:ext>
            </a:extLst>
          </p:cNvPr>
          <p:cNvSpPr/>
          <p:nvPr/>
        </p:nvSpPr>
        <p:spPr>
          <a:xfrm>
            <a:off x="8845477" y="61917"/>
            <a:ext cx="304799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EM</a:t>
            </a:r>
          </a:p>
        </p:txBody>
      </p:sp>
      <p:pic>
        <p:nvPicPr>
          <p:cNvPr id="5" name="Picture 4"/>
          <p:cNvPicPr>
            <a:picLocks noChangeAspect="1"/>
          </p:cNvPicPr>
          <p:nvPr/>
        </p:nvPicPr>
        <p:blipFill>
          <a:blip r:embed="rId6"/>
          <a:stretch>
            <a:fillRect/>
          </a:stretch>
        </p:blipFill>
        <p:spPr>
          <a:xfrm>
            <a:off x="69852" y="1565198"/>
            <a:ext cx="3761170" cy="1798821"/>
          </a:xfrm>
          <a:prstGeom prst="rect">
            <a:avLst/>
          </a:prstGeom>
        </p:spPr>
      </p:pic>
      <p:pic>
        <p:nvPicPr>
          <p:cNvPr id="7" name="Picture 6"/>
          <p:cNvPicPr>
            <a:picLocks noChangeAspect="1"/>
          </p:cNvPicPr>
          <p:nvPr/>
        </p:nvPicPr>
        <p:blipFill>
          <a:blip r:embed="rId7"/>
          <a:stretch>
            <a:fillRect/>
          </a:stretch>
        </p:blipFill>
        <p:spPr>
          <a:xfrm>
            <a:off x="69851" y="3796122"/>
            <a:ext cx="3761171" cy="712566"/>
          </a:xfrm>
          <a:prstGeom prst="rect">
            <a:avLst/>
          </a:prstGeom>
        </p:spPr>
      </p:pic>
      <p:pic>
        <p:nvPicPr>
          <p:cNvPr id="10" name="Picture 9"/>
          <p:cNvPicPr>
            <a:picLocks noChangeAspect="1"/>
          </p:cNvPicPr>
          <p:nvPr/>
        </p:nvPicPr>
        <p:blipFill>
          <a:blip r:embed="rId8"/>
          <a:stretch>
            <a:fillRect/>
          </a:stretch>
        </p:blipFill>
        <p:spPr>
          <a:xfrm>
            <a:off x="4367064" y="4494079"/>
            <a:ext cx="2847975" cy="540755"/>
          </a:xfrm>
          <a:prstGeom prst="rect">
            <a:avLst/>
          </a:prstGeom>
        </p:spPr>
      </p:pic>
      <p:pic>
        <p:nvPicPr>
          <p:cNvPr id="11" name="Picture 10"/>
          <p:cNvPicPr>
            <a:picLocks noChangeAspect="1"/>
          </p:cNvPicPr>
          <p:nvPr/>
        </p:nvPicPr>
        <p:blipFill>
          <a:blip r:embed="rId9"/>
          <a:stretch>
            <a:fillRect/>
          </a:stretch>
        </p:blipFill>
        <p:spPr>
          <a:xfrm>
            <a:off x="4367066" y="1669616"/>
            <a:ext cx="2847975" cy="571500"/>
          </a:xfrm>
          <a:prstGeom prst="rect">
            <a:avLst/>
          </a:prstGeom>
        </p:spPr>
      </p:pic>
      <p:pic>
        <p:nvPicPr>
          <p:cNvPr id="13" name="Picture 12"/>
          <p:cNvPicPr>
            <a:picLocks noChangeAspect="1"/>
          </p:cNvPicPr>
          <p:nvPr/>
        </p:nvPicPr>
        <p:blipFill>
          <a:blip r:embed="rId10"/>
          <a:stretch>
            <a:fillRect/>
          </a:stretch>
        </p:blipFill>
        <p:spPr>
          <a:xfrm>
            <a:off x="4367064" y="3008964"/>
            <a:ext cx="2847975" cy="684287"/>
          </a:xfrm>
          <a:prstGeom prst="rect">
            <a:avLst/>
          </a:prstGeom>
        </p:spPr>
      </p:pic>
      <p:pic>
        <p:nvPicPr>
          <p:cNvPr id="14" name="Picture 13"/>
          <p:cNvPicPr>
            <a:picLocks noChangeAspect="1"/>
          </p:cNvPicPr>
          <p:nvPr/>
        </p:nvPicPr>
        <p:blipFill>
          <a:blip r:embed="rId11"/>
          <a:stretch>
            <a:fillRect/>
          </a:stretch>
        </p:blipFill>
        <p:spPr>
          <a:xfrm>
            <a:off x="69851" y="4586730"/>
            <a:ext cx="3761171" cy="753757"/>
          </a:xfrm>
          <a:prstGeom prst="rect">
            <a:avLst/>
          </a:prstGeom>
        </p:spPr>
      </p:pic>
      <p:pic>
        <p:nvPicPr>
          <p:cNvPr id="16" name="Picture 15"/>
          <p:cNvPicPr>
            <a:picLocks noChangeAspect="1"/>
          </p:cNvPicPr>
          <p:nvPr/>
        </p:nvPicPr>
        <p:blipFill>
          <a:blip r:embed="rId12"/>
          <a:stretch>
            <a:fillRect/>
          </a:stretch>
        </p:blipFill>
        <p:spPr>
          <a:xfrm>
            <a:off x="69851" y="5474281"/>
            <a:ext cx="3761171" cy="836885"/>
          </a:xfrm>
          <a:prstGeom prst="rect">
            <a:avLst/>
          </a:prstGeom>
        </p:spPr>
      </p:pic>
      <p:pic>
        <p:nvPicPr>
          <p:cNvPr id="17" name="Picture 16"/>
          <p:cNvPicPr>
            <a:picLocks noChangeAspect="1"/>
          </p:cNvPicPr>
          <p:nvPr/>
        </p:nvPicPr>
        <p:blipFill>
          <a:blip r:embed="rId13"/>
          <a:stretch>
            <a:fillRect/>
          </a:stretch>
        </p:blipFill>
        <p:spPr>
          <a:xfrm>
            <a:off x="4367064" y="5250541"/>
            <a:ext cx="2847975" cy="1060625"/>
          </a:xfrm>
          <a:prstGeom prst="rect">
            <a:avLst/>
          </a:prstGeom>
        </p:spPr>
      </p:pic>
      <p:pic>
        <p:nvPicPr>
          <p:cNvPr id="18" name="Picture 17"/>
          <p:cNvPicPr>
            <a:picLocks noChangeAspect="1"/>
          </p:cNvPicPr>
          <p:nvPr/>
        </p:nvPicPr>
        <p:blipFill>
          <a:blip r:embed="rId14"/>
          <a:stretch>
            <a:fillRect/>
          </a:stretch>
        </p:blipFill>
        <p:spPr>
          <a:xfrm>
            <a:off x="7751081" y="1730187"/>
            <a:ext cx="3680052" cy="2235981"/>
          </a:xfrm>
          <a:prstGeom prst="rect">
            <a:avLst/>
          </a:prstGeom>
        </p:spPr>
      </p:pic>
      <p:pic>
        <p:nvPicPr>
          <p:cNvPr id="20" name="Picture 19"/>
          <p:cNvPicPr>
            <a:picLocks noChangeAspect="1"/>
          </p:cNvPicPr>
          <p:nvPr/>
        </p:nvPicPr>
        <p:blipFill>
          <a:blip r:embed="rId15"/>
          <a:stretch>
            <a:fillRect/>
          </a:stretch>
        </p:blipFill>
        <p:spPr>
          <a:xfrm>
            <a:off x="7751081" y="4117375"/>
            <a:ext cx="3680052" cy="2193791"/>
          </a:xfrm>
          <a:prstGeom prst="rect">
            <a:avLst/>
          </a:prstGeom>
        </p:spPr>
      </p:pic>
      <p:sp>
        <p:nvSpPr>
          <p:cNvPr id="26" name="Rectangle 25"/>
          <p:cNvSpPr/>
          <p:nvPr/>
        </p:nvSpPr>
        <p:spPr>
          <a:xfrm>
            <a:off x="69851" y="1245906"/>
            <a:ext cx="3111018" cy="279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1. Start “</a:t>
            </a:r>
            <a:r>
              <a:rPr lang="en-US" dirty="0">
                <a:solidFill>
                  <a:srgbClr val="FF0000"/>
                </a:solidFill>
              </a:rPr>
              <a:t>Trace32 Start</a:t>
            </a:r>
            <a:r>
              <a:rPr lang="en-US" dirty="0">
                <a:solidFill>
                  <a:schemeClr val="tx1"/>
                </a:solidFill>
              </a:rPr>
              <a:t>” tool.</a:t>
            </a:r>
          </a:p>
        </p:txBody>
      </p:sp>
      <p:sp>
        <p:nvSpPr>
          <p:cNvPr id="27" name="Rectangle 26"/>
          <p:cNvSpPr/>
          <p:nvPr/>
        </p:nvSpPr>
        <p:spPr>
          <a:xfrm>
            <a:off x="69851" y="3436687"/>
            <a:ext cx="4028172" cy="279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2. Chose “</a:t>
            </a:r>
            <a:r>
              <a:rPr lang="en-US" dirty="0">
                <a:solidFill>
                  <a:srgbClr val="FF0000"/>
                </a:solidFill>
              </a:rPr>
              <a:t>Flash</a:t>
            </a:r>
            <a:r>
              <a:rPr lang="en-US" dirty="0">
                <a:solidFill>
                  <a:schemeClr val="tx1"/>
                </a:solidFill>
              </a:rPr>
              <a:t>” tool and select flash file.</a:t>
            </a:r>
          </a:p>
        </p:txBody>
      </p:sp>
      <p:sp>
        <p:nvSpPr>
          <p:cNvPr id="28" name="Rectangle 27"/>
          <p:cNvSpPr/>
          <p:nvPr/>
        </p:nvSpPr>
        <p:spPr>
          <a:xfrm>
            <a:off x="4271737" y="1288198"/>
            <a:ext cx="3378199" cy="279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3. Check system power status</a:t>
            </a:r>
          </a:p>
        </p:txBody>
      </p:sp>
      <p:sp>
        <p:nvSpPr>
          <p:cNvPr id="29" name="Rectangle 28"/>
          <p:cNvSpPr/>
          <p:nvPr/>
        </p:nvSpPr>
        <p:spPr>
          <a:xfrm>
            <a:off x="4274464" y="2342576"/>
            <a:ext cx="3174092" cy="50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3.1. In case power down, check power supply then chose attach</a:t>
            </a:r>
          </a:p>
        </p:txBody>
      </p:sp>
      <p:sp>
        <p:nvSpPr>
          <p:cNvPr id="30" name="Rectangle 29"/>
          <p:cNvSpPr/>
          <p:nvPr/>
        </p:nvSpPr>
        <p:spPr>
          <a:xfrm>
            <a:off x="4327872" y="3827691"/>
            <a:ext cx="3174092" cy="50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3.2. After entering running mode Flash all binaries</a:t>
            </a:r>
          </a:p>
        </p:txBody>
      </p:sp>
      <p:sp>
        <p:nvSpPr>
          <p:cNvPr id="31" name="Rectangle 30"/>
          <p:cNvSpPr/>
          <p:nvPr/>
        </p:nvSpPr>
        <p:spPr>
          <a:xfrm>
            <a:off x="7685321" y="1285240"/>
            <a:ext cx="4362300" cy="279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4. All complete, check Rx, </a:t>
            </a:r>
            <a:r>
              <a:rPr lang="en-US" dirty="0" err="1">
                <a:solidFill>
                  <a:schemeClr val="tx1"/>
                </a:solidFill>
              </a:rPr>
              <a:t>Tx</a:t>
            </a:r>
            <a:r>
              <a:rPr lang="en-US" dirty="0">
                <a:solidFill>
                  <a:schemeClr val="tx1"/>
                </a:solidFill>
              </a:rPr>
              <a:t> signals in </a:t>
            </a:r>
            <a:r>
              <a:rPr lang="en-US" dirty="0" err="1">
                <a:solidFill>
                  <a:schemeClr val="tx1"/>
                </a:solidFill>
              </a:rPr>
              <a:t>coresi</a:t>
            </a:r>
            <a:endParaRPr lang="en-US" dirty="0">
              <a:solidFill>
                <a:schemeClr val="tx1"/>
              </a:solidFill>
            </a:endParaRPr>
          </a:p>
        </p:txBody>
      </p:sp>
      <p:sp>
        <p:nvSpPr>
          <p:cNvPr id="33" name="Title 1">
            <a:extLst>
              <a:ext uri="{FF2B5EF4-FFF2-40B4-BE49-F238E27FC236}">
                <a16:creationId xmlns:a16="http://schemas.microsoft.com/office/drawing/2014/main" id="{8513BBFC-165A-495B-A216-0A5DBA728386}"/>
              </a:ext>
            </a:extLst>
          </p:cNvPr>
          <p:cNvSpPr txBox="1">
            <a:spLocks/>
          </p:cNvSpPr>
          <p:nvPr/>
        </p:nvSpPr>
        <p:spPr>
          <a:xfrm>
            <a:off x="69851" y="596793"/>
            <a:ext cx="5137151" cy="457200"/>
          </a:xfrm>
          <a:prstGeom prst="rect">
            <a:avLst/>
          </a:prstGeom>
        </p:spPr>
        <p:txBody>
          <a:bodyPr vert="horz" lIns="91440" tIns="45720" rIns="91440" bIns="45720" rtlCol="0" anchor="b">
            <a:normAutofit fontScale="75000" lnSpcReduction="20000"/>
          </a:bodyPr>
          <a:lstStyle>
            <a:lvl1pPr algn="ctr" defTabSz="914377"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a:t>COM</a:t>
            </a:r>
            <a:endParaRPr lang="en-US" sz="4000" b="1" dirty="0"/>
          </a:p>
        </p:txBody>
      </p:sp>
      <p:sp>
        <p:nvSpPr>
          <p:cNvPr id="25" name="TextBox 24"/>
          <p:cNvSpPr txBox="1"/>
          <p:nvPr/>
        </p:nvSpPr>
        <p:spPr>
          <a:xfrm>
            <a:off x="46382" y="918077"/>
            <a:ext cx="11847094" cy="369332"/>
          </a:xfrm>
          <a:prstGeom prst="rect">
            <a:avLst/>
          </a:prstGeom>
          <a:noFill/>
        </p:spPr>
        <p:txBody>
          <a:bodyPr wrap="square" rtlCol="0">
            <a:spAutoFit/>
          </a:bodyPr>
          <a:lstStyle/>
          <a:p>
            <a:r>
              <a:rPr lang="en-US" b="1" dirty="0">
                <a:solidFill>
                  <a:srgbClr val="FF0000"/>
                </a:solidFill>
              </a:rPr>
              <a:t>Flash software</a:t>
            </a:r>
          </a:p>
        </p:txBody>
      </p:sp>
    </p:spTree>
    <p:extLst>
      <p:ext uri="{BB962C8B-B14F-4D97-AF65-F5344CB8AC3E}">
        <p14:creationId xmlns:p14="http://schemas.microsoft.com/office/powerpoint/2010/main" val="2191916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rrow: Pentagon 20">
            <a:hlinkClick r:id="rId2" action="ppaction://hlinksldjump"/>
            <a:extLst>
              <a:ext uri="{FF2B5EF4-FFF2-40B4-BE49-F238E27FC236}">
                <a16:creationId xmlns:a16="http://schemas.microsoft.com/office/drawing/2014/main" id="{5AECBE41-EE73-4392-8F87-FCD402BBAB80}"/>
              </a:ext>
            </a:extLst>
          </p:cNvPr>
          <p:cNvSpPr/>
          <p:nvPr/>
        </p:nvSpPr>
        <p:spPr>
          <a:xfrm>
            <a:off x="69851" y="69061"/>
            <a:ext cx="3054429" cy="387351"/>
          </a:xfrm>
          <a:prstGeom prst="homePlat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BSW</a:t>
            </a:r>
          </a:p>
        </p:txBody>
      </p:sp>
      <p:sp>
        <p:nvSpPr>
          <p:cNvPr id="22" name="Arrow: Chevron 21">
            <a:hlinkClick r:id="rId3" action="ppaction://hlinksldjump"/>
            <a:extLst>
              <a:ext uri="{FF2B5EF4-FFF2-40B4-BE49-F238E27FC236}">
                <a16:creationId xmlns:a16="http://schemas.microsoft.com/office/drawing/2014/main" id="{264F90F0-AF5D-45AC-8879-CB7BFFBD3B85}"/>
              </a:ext>
            </a:extLst>
          </p:cNvPr>
          <p:cNvSpPr/>
          <p:nvPr/>
        </p:nvSpPr>
        <p:spPr>
          <a:xfrm>
            <a:off x="2997205" y="69061"/>
            <a:ext cx="304799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DCOM</a:t>
            </a:r>
          </a:p>
        </p:txBody>
      </p:sp>
      <p:sp>
        <p:nvSpPr>
          <p:cNvPr id="23" name="Arrow: Chevron 22">
            <a:hlinkClick r:id="rId4" action="ppaction://hlinksldjump"/>
            <a:extLst>
              <a:ext uri="{FF2B5EF4-FFF2-40B4-BE49-F238E27FC236}">
                <a16:creationId xmlns:a16="http://schemas.microsoft.com/office/drawing/2014/main" id="{E2A872B2-4E84-43C5-80C6-1A1600F24275}"/>
              </a:ext>
            </a:extLst>
          </p:cNvPr>
          <p:cNvSpPr/>
          <p:nvPr/>
        </p:nvSpPr>
        <p:spPr>
          <a:xfrm>
            <a:off x="5924557" y="69061"/>
            <a:ext cx="3047999"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COM</a:t>
            </a:r>
          </a:p>
        </p:txBody>
      </p:sp>
      <p:sp>
        <p:nvSpPr>
          <p:cNvPr id="24" name="Arrow: Chevron 23">
            <a:hlinkClick r:id="rId5" action="ppaction://hlinksldjump"/>
            <a:extLst>
              <a:ext uri="{FF2B5EF4-FFF2-40B4-BE49-F238E27FC236}">
                <a16:creationId xmlns:a16="http://schemas.microsoft.com/office/drawing/2014/main" id="{4BA4F69C-2657-4787-9879-21A8829C516C}"/>
              </a:ext>
            </a:extLst>
          </p:cNvPr>
          <p:cNvSpPr/>
          <p:nvPr/>
        </p:nvSpPr>
        <p:spPr>
          <a:xfrm>
            <a:off x="8845477" y="61917"/>
            <a:ext cx="304799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EM</a:t>
            </a:r>
          </a:p>
        </p:txBody>
      </p:sp>
      <p:sp>
        <p:nvSpPr>
          <p:cNvPr id="9" name="Rectangle 8"/>
          <p:cNvSpPr/>
          <p:nvPr/>
        </p:nvSpPr>
        <p:spPr>
          <a:xfrm>
            <a:off x="137610" y="3919288"/>
            <a:ext cx="11613231" cy="22970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US" dirty="0">
                <a:solidFill>
                  <a:schemeClr val="tx1"/>
                </a:solidFill>
              </a:rPr>
              <a:t>Dataset: </a:t>
            </a:r>
          </a:p>
          <a:p>
            <a:pPr marL="342900" indent="-342900">
              <a:buAutoNum type="arabicPeriod"/>
            </a:pPr>
            <a:r>
              <a:rPr lang="en-US" dirty="0">
                <a:solidFill>
                  <a:schemeClr val="tx1"/>
                </a:solidFill>
              </a:rPr>
              <a:t>Intrinsic Calibration: message use at RBEOL mode UDS format [3d][22][data] = [service function][sub-function][data]</a:t>
            </a:r>
          </a:p>
          <a:p>
            <a:pPr marL="342900" indent="-342900">
              <a:buAutoNum type="arabicPeriod"/>
            </a:pPr>
            <a:r>
              <a:rPr lang="en-US" dirty="0">
                <a:solidFill>
                  <a:schemeClr val="tx1"/>
                </a:solidFill>
              </a:rPr>
              <a:t>Vehicle Variant: select variants</a:t>
            </a:r>
          </a:p>
          <a:p>
            <a:pPr marL="342900" indent="-342900">
              <a:buAutoNum type="arabicPeriod"/>
            </a:pPr>
            <a:r>
              <a:rPr lang="en-US" dirty="0">
                <a:solidFill>
                  <a:schemeClr val="tx1"/>
                </a:solidFill>
              </a:rPr>
              <a:t>Static Calibration: used before enabling SUMO, TRAMO messages – need screen for calibration</a:t>
            </a:r>
          </a:p>
          <a:p>
            <a:pPr marL="342900" indent="-342900">
              <a:buAutoNum type="arabicPeriod"/>
            </a:pPr>
            <a:endParaRPr lang="en-US" dirty="0">
              <a:solidFill>
                <a:schemeClr val="tx1"/>
              </a:solidFill>
            </a:endParaRPr>
          </a:p>
          <a:p>
            <a:r>
              <a:rPr lang="en-US" dirty="0">
                <a:solidFill>
                  <a:schemeClr val="tx1"/>
                </a:solidFill>
              </a:rPr>
              <a:t>*NOTE:</a:t>
            </a:r>
          </a:p>
          <a:p>
            <a:r>
              <a:rPr lang="en-US" dirty="0">
                <a:solidFill>
                  <a:schemeClr val="tx1"/>
                </a:solidFill>
              </a:rPr>
              <a:t>- UDS: Unified Diagnostic Services. A standard for Diagnostics according to ISO14229-1</a:t>
            </a:r>
          </a:p>
        </p:txBody>
      </p:sp>
      <p:pic>
        <p:nvPicPr>
          <p:cNvPr id="4" name="Picture 3"/>
          <p:cNvPicPr>
            <a:picLocks noChangeAspect="1"/>
          </p:cNvPicPr>
          <p:nvPr/>
        </p:nvPicPr>
        <p:blipFill>
          <a:blip r:embed="rId6"/>
          <a:stretch>
            <a:fillRect/>
          </a:stretch>
        </p:blipFill>
        <p:spPr>
          <a:xfrm>
            <a:off x="69851" y="1296762"/>
            <a:ext cx="11265556" cy="2480894"/>
          </a:xfrm>
          <a:prstGeom prst="rect">
            <a:avLst/>
          </a:prstGeom>
        </p:spPr>
      </p:pic>
      <p:sp>
        <p:nvSpPr>
          <p:cNvPr id="13" name="Title 1">
            <a:extLst>
              <a:ext uri="{FF2B5EF4-FFF2-40B4-BE49-F238E27FC236}">
                <a16:creationId xmlns:a16="http://schemas.microsoft.com/office/drawing/2014/main" id="{8513BBFC-165A-495B-A216-0A5DBA728386}"/>
              </a:ext>
            </a:extLst>
          </p:cNvPr>
          <p:cNvSpPr txBox="1">
            <a:spLocks/>
          </p:cNvSpPr>
          <p:nvPr/>
        </p:nvSpPr>
        <p:spPr>
          <a:xfrm>
            <a:off x="69851" y="596793"/>
            <a:ext cx="5137151" cy="457200"/>
          </a:xfrm>
          <a:prstGeom prst="rect">
            <a:avLst/>
          </a:prstGeom>
        </p:spPr>
        <p:txBody>
          <a:bodyPr vert="horz" lIns="91440" tIns="45720" rIns="91440" bIns="45720" rtlCol="0" anchor="b">
            <a:normAutofit fontScale="75000" lnSpcReduction="20000"/>
          </a:bodyPr>
          <a:lstStyle>
            <a:lvl1pPr algn="ctr" defTabSz="914377"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a:t>COM</a:t>
            </a:r>
            <a:endParaRPr lang="en-US" sz="4000" b="1" dirty="0"/>
          </a:p>
        </p:txBody>
      </p:sp>
      <p:sp>
        <p:nvSpPr>
          <p:cNvPr id="10" name="TextBox 9"/>
          <p:cNvSpPr txBox="1"/>
          <p:nvPr/>
        </p:nvSpPr>
        <p:spPr>
          <a:xfrm>
            <a:off x="46382" y="918077"/>
            <a:ext cx="11847094" cy="369332"/>
          </a:xfrm>
          <a:prstGeom prst="rect">
            <a:avLst/>
          </a:prstGeom>
          <a:noFill/>
        </p:spPr>
        <p:txBody>
          <a:bodyPr wrap="square" rtlCol="0">
            <a:spAutoFit/>
          </a:bodyPr>
          <a:lstStyle/>
          <a:p>
            <a:r>
              <a:rPr lang="en-US" b="1" dirty="0">
                <a:solidFill>
                  <a:srgbClr val="FF0000"/>
                </a:solidFill>
              </a:rPr>
              <a:t>Configuration for Calibration (1/3)</a:t>
            </a:r>
          </a:p>
        </p:txBody>
      </p:sp>
    </p:spTree>
    <p:extLst>
      <p:ext uri="{BB962C8B-B14F-4D97-AF65-F5344CB8AC3E}">
        <p14:creationId xmlns:p14="http://schemas.microsoft.com/office/powerpoint/2010/main" val="23692705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rrow: Pentagon 20">
            <a:hlinkClick r:id="rId2" action="ppaction://hlinksldjump"/>
            <a:extLst>
              <a:ext uri="{FF2B5EF4-FFF2-40B4-BE49-F238E27FC236}">
                <a16:creationId xmlns:a16="http://schemas.microsoft.com/office/drawing/2014/main" id="{5AECBE41-EE73-4392-8F87-FCD402BBAB80}"/>
              </a:ext>
            </a:extLst>
          </p:cNvPr>
          <p:cNvSpPr/>
          <p:nvPr/>
        </p:nvSpPr>
        <p:spPr>
          <a:xfrm>
            <a:off x="69851" y="69061"/>
            <a:ext cx="3054429" cy="387351"/>
          </a:xfrm>
          <a:prstGeom prst="homePlat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BSW</a:t>
            </a:r>
          </a:p>
        </p:txBody>
      </p:sp>
      <p:sp>
        <p:nvSpPr>
          <p:cNvPr id="22" name="Arrow: Chevron 21">
            <a:hlinkClick r:id="rId3" action="ppaction://hlinksldjump"/>
            <a:extLst>
              <a:ext uri="{FF2B5EF4-FFF2-40B4-BE49-F238E27FC236}">
                <a16:creationId xmlns:a16="http://schemas.microsoft.com/office/drawing/2014/main" id="{264F90F0-AF5D-45AC-8879-CB7BFFBD3B85}"/>
              </a:ext>
            </a:extLst>
          </p:cNvPr>
          <p:cNvSpPr/>
          <p:nvPr/>
        </p:nvSpPr>
        <p:spPr>
          <a:xfrm>
            <a:off x="2997205" y="69061"/>
            <a:ext cx="304799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DCOM</a:t>
            </a:r>
          </a:p>
        </p:txBody>
      </p:sp>
      <p:sp>
        <p:nvSpPr>
          <p:cNvPr id="23" name="Arrow: Chevron 22">
            <a:hlinkClick r:id="rId4" action="ppaction://hlinksldjump"/>
            <a:extLst>
              <a:ext uri="{FF2B5EF4-FFF2-40B4-BE49-F238E27FC236}">
                <a16:creationId xmlns:a16="http://schemas.microsoft.com/office/drawing/2014/main" id="{E2A872B2-4E84-43C5-80C6-1A1600F24275}"/>
              </a:ext>
            </a:extLst>
          </p:cNvPr>
          <p:cNvSpPr/>
          <p:nvPr/>
        </p:nvSpPr>
        <p:spPr>
          <a:xfrm>
            <a:off x="5924557" y="69061"/>
            <a:ext cx="3047999"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COM</a:t>
            </a:r>
          </a:p>
        </p:txBody>
      </p:sp>
      <p:sp>
        <p:nvSpPr>
          <p:cNvPr id="24" name="Arrow: Chevron 23">
            <a:hlinkClick r:id="rId5" action="ppaction://hlinksldjump"/>
            <a:extLst>
              <a:ext uri="{FF2B5EF4-FFF2-40B4-BE49-F238E27FC236}">
                <a16:creationId xmlns:a16="http://schemas.microsoft.com/office/drawing/2014/main" id="{4BA4F69C-2657-4787-9879-21A8829C516C}"/>
              </a:ext>
            </a:extLst>
          </p:cNvPr>
          <p:cNvSpPr/>
          <p:nvPr/>
        </p:nvSpPr>
        <p:spPr>
          <a:xfrm>
            <a:off x="8845477" y="61917"/>
            <a:ext cx="304799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EM</a:t>
            </a:r>
          </a:p>
        </p:txBody>
      </p:sp>
      <p:grpSp>
        <p:nvGrpSpPr>
          <p:cNvPr id="6" name="Group 5"/>
          <p:cNvGrpSpPr/>
          <p:nvPr/>
        </p:nvGrpSpPr>
        <p:grpSpPr>
          <a:xfrm>
            <a:off x="69851" y="1408903"/>
            <a:ext cx="5617325" cy="4493860"/>
            <a:chOff x="2638428" y="1576552"/>
            <a:chExt cx="5617325" cy="4493860"/>
          </a:xfrm>
        </p:grpSpPr>
        <p:pic>
          <p:nvPicPr>
            <p:cNvPr id="3" name="Picture 2"/>
            <p:cNvPicPr>
              <a:picLocks noChangeAspect="1"/>
            </p:cNvPicPr>
            <p:nvPr/>
          </p:nvPicPr>
          <p:blipFill>
            <a:blip r:embed="rId6"/>
            <a:stretch>
              <a:fillRect/>
            </a:stretch>
          </p:blipFill>
          <p:spPr>
            <a:xfrm>
              <a:off x="2638428" y="1576552"/>
              <a:ext cx="5617325" cy="4493860"/>
            </a:xfrm>
            <a:prstGeom prst="rect">
              <a:avLst/>
            </a:prstGeom>
          </p:spPr>
        </p:pic>
        <p:sp>
          <p:nvSpPr>
            <p:cNvPr id="26" name="Decagon 25">
              <a:extLst>
                <a:ext uri="{FF2B5EF4-FFF2-40B4-BE49-F238E27FC236}">
                  <a16:creationId xmlns:a16="http://schemas.microsoft.com/office/drawing/2014/main" id="{6214C52F-7FAF-47B5-9C70-ED2DCA281F77}"/>
                </a:ext>
              </a:extLst>
            </p:cNvPr>
            <p:cNvSpPr/>
            <p:nvPr/>
          </p:nvSpPr>
          <p:spPr>
            <a:xfrm>
              <a:off x="7527322" y="3191343"/>
              <a:ext cx="230823" cy="233925"/>
            </a:xfrm>
            <a:prstGeom prst="decagon">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vi-VN" dirty="0"/>
                <a:t>1</a:t>
              </a:r>
              <a:endParaRPr lang="en-US" dirty="0"/>
            </a:p>
          </p:txBody>
        </p:sp>
        <p:sp>
          <p:nvSpPr>
            <p:cNvPr id="28" name="Decagon 27">
              <a:extLst>
                <a:ext uri="{FF2B5EF4-FFF2-40B4-BE49-F238E27FC236}">
                  <a16:creationId xmlns:a16="http://schemas.microsoft.com/office/drawing/2014/main" id="{6214C52F-7FAF-47B5-9C70-ED2DCA281F77}"/>
                </a:ext>
              </a:extLst>
            </p:cNvPr>
            <p:cNvSpPr/>
            <p:nvPr/>
          </p:nvSpPr>
          <p:spPr>
            <a:xfrm>
              <a:off x="6306334" y="3199363"/>
              <a:ext cx="227861" cy="217883"/>
            </a:xfrm>
            <a:prstGeom prst="decagon">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2</a:t>
              </a:r>
            </a:p>
          </p:txBody>
        </p:sp>
        <p:sp>
          <p:nvSpPr>
            <p:cNvPr id="29" name="Decagon 28">
              <a:extLst>
                <a:ext uri="{FF2B5EF4-FFF2-40B4-BE49-F238E27FC236}">
                  <a16:creationId xmlns:a16="http://schemas.microsoft.com/office/drawing/2014/main" id="{6214C52F-7FAF-47B5-9C70-ED2DCA281F77}"/>
                </a:ext>
              </a:extLst>
            </p:cNvPr>
            <p:cNvSpPr/>
            <p:nvPr/>
          </p:nvSpPr>
          <p:spPr>
            <a:xfrm>
              <a:off x="4612164" y="2824417"/>
              <a:ext cx="227861" cy="217883"/>
            </a:xfrm>
            <a:prstGeom prst="decagon">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4</a:t>
              </a:r>
            </a:p>
          </p:txBody>
        </p:sp>
        <p:sp>
          <p:nvSpPr>
            <p:cNvPr id="30" name="Decagon 29">
              <a:extLst>
                <a:ext uri="{FF2B5EF4-FFF2-40B4-BE49-F238E27FC236}">
                  <a16:creationId xmlns:a16="http://schemas.microsoft.com/office/drawing/2014/main" id="{6214C52F-7FAF-47B5-9C70-ED2DCA281F77}"/>
                </a:ext>
              </a:extLst>
            </p:cNvPr>
            <p:cNvSpPr/>
            <p:nvPr/>
          </p:nvSpPr>
          <p:spPr>
            <a:xfrm>
              <a:off x="3724223" y="5852529"/>
              <a:ext cx="227861" cy="217883"/>
            </a:xfrm>
            <a:prstGeom prst="decagon">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3</a:t>
              </a:r>
            </a:p>
          </p:txBody>
        </p:sp>
      </p:grpSp>
      <p:sp>
        <p:nvSpPr>
          <p:cNvPr id="8" name="Rectangle 7"/>
          <p:cNvSpPr/>
          <p:nvPr/>
        </p:nvSpPr>
        <p:spPr>
          <a:xfrm>
            <a:off x="5868415" y="1352551"/>
            <a:ext cx="6243373" cy="18406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US" dirty="0">
                <a:solidFill>
                  <a:schemeClr val="tx1"/>
                </a:solidFill>
              </a:rPr>
              <a:t>Click “</a:t>
            </a:r>
            <a:r>
              <a:rPr lang="en-US" dirty="0">
                <a:solidFill>
                  <a:srgbClr val="FF0000"/>
                </a:solidFill>
              </a:rPr>
              <a:t>Activate Plant Mode</a:t>
            </a:r>
            <a:r>
              <a:rPr lang="en-US" dirty="0">
                <a:solidFill>
                  <a:schemeClr val="tx1"/>
                </a:solidFill>
              </a:rPr>
              <a:t>”</a:t>
            </a:r>
          </a:p>
          <a:p>
            <a:pPr marL="342900" indent="-342900">
              <a:buAutoNum type="arabicPeriod"/>
            </a:pPr>
            <a:r>
              <a:rPr lang="en-US" dirty="0">
                <a:solidFill>
                  <a:schemeClr val="tx1"/>
                </a:solidFill>
              </a:rPr>
              <a:t>Chose “</a:t>
            </a:r>
            <a:r>
              <a:rPr lang="en-US" dirty="0">
                <a:solidFill>
                  <a:srgbClr val="FF0000"/>
                </a:solidFill>
              </a:rPr>
              <a:t>RB </a:t>
            </a:r>
            <a:r>
              <a:rPr lang="en-US" dirty="0" err="1">
                <a:solidFill>
                  <a:srgbClr val="FF0000"/>
                </a:solidFill>
              </a:rPr>
              <a:t>EOL</a:t>
            </a:r>
            <a:r>
              <a:rPr lang="en-US" dirty="0" err="1">
                <a:solidFill>
                  <a:schemeClr val="tx1"/>
                </a:solidFill>
              </a:rPr>
              <a:t>“mode</a:t>
            </a:r>
            <a:endParaRPr lang="en-US" dirty="0">
              <a:solidFill>
                <a:schemeClr val="tx1"/>
              </a:solidFill>
            </a:endParaRPr>
          </a:p>
          <a:p>
            <a:pPr marL="342900" indent="-342900">
              <a:buAutoNum type="arabicPeriod"/>
            </a:pPr>
            <a:r>
              <a:rPr lang="en-US" dirty="0">
                <a:solidFill>
                  <a:schemeClr val="tx1"/>
                </a:solidFill>
              </a:rPr>
              <a:t>Check </a:t>
            </a:r>
            <a:r>
              <a:rPr lang="en-US" dirty="0" err="1">
                <a:solidFill>
                  <a:schemeClr val="tx1"/>
                </a:solidFill>
              </a:rPr>
              <a:t>wherther</a:t>
            </a:r>
            <a:r>
              <a:rPr lang="en-US" dirty="0">
                <a:solidFill>
                  <a:schemeClr val="tx1"/>
                </a:solidFill>
              </a:rPr>
              <a:t> Direct Rx have value and Status is “</a:t>
            </a:r>
            <a:r>
              <a:rPr lang="en-US" dirty="0">
                <a:solidFill>
                  <a:srgbClr val="0000FF"/>
                </a:solidFill>
              </a:rPr>
              <a:t>OK</a:t>
            </a:r>
            <a:r>
              <a:rPr lang="en-US" dirty="0">
                <a:solidFill>
                  <a:schemeClr val="tx1"/>
                </a:solidFill>
              </a:rPr>
              <a:t>”</a:t>
            </a:r>
          </a:p>
          <a:p>
            <a:pPr marL="342900" indent="-342900">
              <a:buAutoNum type="arabicPeriod"/>
            </a:pPr>
            <a:r>
              <a:rPr lang="en-US" dirty="0">
                <a:solidFill>
                  <a:schemeClr val="tx1"/>
                </a:solidFill>
              </a:rPr>
              <a:t>Enter the </a:t>
            </a:r>
            <a:r>
              <a:rPr lang="en-US" dirty="0" err="1">
                <a:solidFill>
                  <a:schemeClr val="tx1"/>
                </a:solidFill>
              </a:rPr>
              <a:t>EnvDirectSend</a:t>
            </a:r>
            <a:r>
              <a:rPr lang="en-US" dirty="0">
                <a:solidFill>
                  <a:schemeClr val="tx1"/>
                </a:solidFill>
              </a:rPr>
              <a:t> gotten from the released email then Click “</a:t>
            </a:r>
            <a:r>
              <a:rPr lang="en-US" dirty="0">
                <a:solidFill>
                  <a:srgbClr val="FF0000"/>
                </a:solidFill>
              </a:rPr>
              <a:t>Transmit</a:t>
            </a:r>
            <a:r>
              <a:rPr lang="en-US" dirty="0">
                <a:solidFill>
                  <a:schemeClr val="tx1"/>
                </a:solidFill>
              </a:rPr>
              <a:t>”. Transmit success: “</a:t>
            </a:r>
            <a:r>
              <a:rPr lang="en-US" dirty="0">
                <a:solidFill>
                  <a:srgbClr val="0000FF"/>
                </a:solidFill>
              </a:rPr>
              <a:t>OK! Positive response</a:t>
            </a:r>
            <a:r>
              <a:rPr lang="en-US" dirty="0">
                <a:solidFill>
                  <a:schemeClr val="tx1"/>
                </a:solidFill>
              </a:rPr>
              <a:t>”</a:t>
            </a:r>
          </a:p>
          <a:p>
            <a:pPr marL="342900" indent="-342900">
              <a:buAutoNum type="arabicPeriod"/>
            </a:pPr>
            <a:r>
              <a:rPr lang="en-US" dirty="0">
                <a:solidFill>
                  <a:schemeClr val="tx1"/>
                </a:solidFill>
              </a:rPr>
              <a:t>Click Clear Idle mode Direct Rx end with “</a:t>
            </a:r>
            <a:r>
              <a:rPr lang="en-US" dirty="0">
                <a:solidFill>
                  <a:srgbClr val="FF0000"/>
                </a:solidFill>
              </a:rPr>
              <a:t>78</a:t>
            </a:r>
            <a:r>
              <a:rPr lang="en-US" dirty="0">
                <a:solidFill>
                  <a:schemeClr val="tx1"/>
                </a:solidFill>
              </a:rPr>
              <a:t>” (Pending) </a:t>
            </a:r>
          </a:p>
        </p:txBody>
      </p:sp>
      <p:sp>
        <p:nvSpPr>
          <p:cNvPr id="31" name="Decagon 30">
            <a:extLst>
              <a:ext uri="{FF2B5EF4-FFF2-40B4-BE49-F238E27FC236}">
                <a16:creationId xmlns:a16="http://schemas.microsoft.com/office/drawing/2014/main" id="{6214C52F-7FAF-47B5-9C70-ED2DCA281F77}"/>
              </a:ext>
            </a:extLst>
          </p:cNvPr>
          <p:cNvSpPr/>
          <p:nvPr/>
        </p:nvSpPr>
        <p:spPr>
          <a:xfrm>
            <a:off x="9478898" y="4452365"/>
            <a:ext cx="227861" cy="217883"/>
          </a:xfrm>
          <a:prstGeom prst="decagon">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5</a:t>
            </a:r>
          </a:p>
        </p:txBody>
      </p:sp>
      <p:pic>
        <p:nvPicPr>
          <p:cNvPr id="12" name="Picture 11"/>
          <p:cNvPicPr>
            <a:picLocks noChangeAspect="1"/>
          </p:cNvPicPr>
          <p:nvPr/>
        </p:nvPicPr>
        <p:blipFill>
          <a:blip r:embed="rId7"/>
          <a:stretch>
            <a:fillRect/>
          </a:stretch>
        </p:blipFill>
        <p:spPr>
          <a:xfrm>
            <a:off x="5868416" y="3405649"/>
            <a:ext cx="3580384" cy="2497114"/>
          </a:xfrm>
          <a:prstGeom prst="rect">
            <a:avLst/>
          </a:prstGeom>
        </p:spPr>
      </p:pic>
      <p:sp>
        <p:nvSpPr>
          <p:cNvPr id="15" name="Right Arrow 14"/>
          <p:cNvSpPr/>
          <p:nvPr/>
        </p:nvSpPr>
        <p:spPr>
          <a:xfrm>
            <a:off x="9448800" y="4698167"/>
            <a:ext cx="336183" cy="1684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p:cNvPicPr>
            <a:picLocks noChangeAspect="1"/>
          </p:cNvPicPr>
          <p:nvPr/>
        </p:nvPicPr>
        <p:blipFill>
          <a:blip r:embed="rId8"/>
          <a:stretch>
            <a:fillRect/>
          </a:stretch>
        </p:blipFill>
        <p:spPr>
          <a:xfrm>
            <a:off x="9815081" y="3405649"/>
            <a:ext cx="2019888" cy="2497114"/>
          </a:xfrm>
          <a:prstGeom prst="rect">
            <a:avLst/>
          </a:prstGeom>
        </p:spPr>
      </p:pic>
      <p:sp>
        <p:nvSpPr>
          <p:cNvPr id="35" name="Title 1">
            <a:extLst>
              <a:ext uri="{FF2B5EF4-FFF2-40B4-BE49-F238E27FC236}">
                <a16:creationId xmlns:a16="http://schemas.microsoft.com/office/drawing/2014/main" id="{8513BBFC-165A-495B-A216-0A5DBA728386}"/>
              </a:ext>
            </a:extLst>
          </p:cNvPr>
          <p:cNvSpPr txBox="1">
            <a:spLocks/>
          </p:cNvSpPr>
          <p:nvPr/>
        </p:nvSpPr>
        <p:spPr>
          <a:xfrm>
            <a:off x="69851" y="596793"/>
            <a:ext cx="5137151" cy="457200"/>
          </a:xfrm>
          <a:prstGeom prst="rect">
            <a:avLst/>
          </a:prstGeom>
        </p:spPr>
        <p:txBody>
          <a:bodyPr vert="horz" lIns="91440" tIns="45720" rIns="91440" bIns="45720" rtlCol="0" anchor="b">
            <a:normAutofit fontScale="75000" lnSpcReduction="20000"/>
          </a:bodyPr>
          <a:lstStyle>
            <a:lvl1pPr algn="ctr" defTabSz="914377"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t>COM</a:t>
            </a:r>
          </a:p>
        </p:txBody>
      </p:sp>
      <p:sp>
        <p:nvSpPr>
          <p:cNvPr id="18" name="TextBox 17"/>
          <p:cNvSpPr txBox="1"/>
          <p:nvPr/>
        </p:nvSpPr>
        <p:spPr>
          <a:xfrm>
            <a:off x="46382" y="918077"/>
            <a:ext cx="11847094" cy="369332"/>
          </a:xfrm>
          <a:prstGeom prst="rect">
            <a:avLst/>
          </a:prstGeom>
          <a:noFill/>
        </p:spPr>
        <p:txBody>
          <a:bodyPr wrap="square" rtlCol="0">
            <a:spAutoFit/>
          </a:bodyPr>
          <a:lstStyle/>
          <a:p>
            <a:r>
              <a:rPr lang="en-US" b="1" dirty="0">
                <a:solidFill>
                  <a:srgbClr val="FF0000"/>
                </a:solidFill>
              </a:rPr>
              <a:t>Configuration for Calibration (2/3)</a:t>
            </a:r>
          </a:p>
        </p:txBody>
      </p:sp>
    </p:spTree>
    <p:extLst>
      <p:ext uri="{BB962C8B-B14F-4D97-AF65-F5344CB8AC3E}">
        <p14:creationId xmlns:p14="http://schemas.microsoft.com/office/powerpoint/2010/main" val="4209834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rrow: Pentagon 20">
            <a:hlinkClick r:id="rId3" action="ppaction://hlinksldjump"/>
            <a:extLst>
              <a:ext uri="{FF2B5EF4-FFF2-40B4-BE49-F238E27FC236}">
                <a16:creationId xmlns:a16="http://schemas.microsoft.com/office/drawing/2014/main" id="{5AECBE41-EE73-4392-8F87-FCD402BBAB80}"/>
              </a:ext>
            </a:extLst>
          </p:cNvPr>
          <p:cNvSpPr/>
          <p:nvPr/>
        </p:nvSpPr>
        <p:spPr>
          <a:xfrm>
            <a:off x="69851" y="69061"/>
            <a:ext cx="3054429" cy="387351"/>
          </a:xfrm>
          <a:prstGeom prst="homePlat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BSW</a:t>
            </a:r>
          </a:p>
        </p:txBody>
      </p:sp>
      <p:sp>
        <p:nvSpPr>
          <p:cNvPr id="22" name="Arrow: Chevron 21">
            <a:hlinkClick r:id="rId4" action="ppaction://hlinksldjump"/>
            <a:extLst>
              <a:ext uri="{FF2B5EF4-FFF2-40B4-BE49-F238E27FC236}">
                <a16:creationId xmlns:a16="http://schemas.microsoft.com/office/drawing/2014/main" id="{264F90F0-AF5D-45AC-8879-CB7BFFBD3B85}"/>
              </a:ext>
            </a:extLst>
          </p:cNvPr>
          <p:cNvSpPr/>
          <p:nvPr/>
        </p:nvSpPr>
        <p:spPr>
          <a:xfrm>
            <a:off x="2997205" y="69061"/>
            <a:ext cx="304799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DCOM</a:t>
            </a:r>
          </a:p>
        </p:txBody>
      </p:sp>
      <p:sp>
        <p:nvSpPr>
          <p:cNvPr id="23" name="Arrow: Chevron 22">
            <a:hlinkClick r:id="rId5" action="ppaction://hlinksldjump"/>
            <a:extLst>
              <a:ext uri="{FF2B5EF4-FFF2-40B4-BE49-F238E27FC236}">
                <a16:creationId xmlns:a16="http://schemas.microsoft.com/office/drawing/2014/main" id="{E2A872B2-4E84-43C5-80C6-1A1600F24275}"/>
              </a:ext>
            </a:extLst>
          </p:cNvPr>
          <p:cNvSpPr/>
          <p:nvPr/>
        </p:nvSpPr>
        <p:spPr>
          <a:xfrm>
            <a:off x="5924557" y="69061"/>
            <a:ext cx="3047999"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COM</a:t>
            </a:r>
          </a:p>
        </p:txBody>
      </p:sp>
      <p:sp>
        <p:nvSpPr>
          <p:cNvPr id="24" name="Arrow: Chevron 23">
            <a:hlinkClick r:id="rId6" action="ppaction://hlinksldjump"/>
            <a:extLst>
              <a:ext uri="{FF2B5EF4-FFF2-40B4-BE49-F238E27FC236}">
                <a16:creationId xmlns:a16="http://schemas.microsoft.com/office/drawing/2014/main" id="{4BA4F69C-2657-4787-9879-21A8829C516C}"/>
              </a:ext>
            </a:extLst>
          </p:cNvPr>
          <p:cNvSpPr/>
          <p:nvPr/>
        </p:nvSpPr>
        <p:spPr>
          <a:xfrm>
            <a:off x="8845477" y="61917"/>
            <a:ext cx="304799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EM</a:t>
            </a:r>
          </a:p>
        </p:txBody>
      </p:sp>
      <p:sp>
        <p:nvSpPr>
          <p:cNvPr id="9" name="Rectangle 8"/>
          <p:cNvSpPr/>
          <p:nvPr/>
        </p:nvSpPr>
        <p:spPr>
          <a:xfrm>
            <a:off x="6045204" y="1191000"/>
            <a:ext cx="5440943" cy="25136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rPr>
              <a:t>EnvDirectSend</a:t>
            </a:r>
            <a:r>
              <a:rPr lang="en-US" dirty="0">
                <a:solidFill>
                  <a:schemeClr val="tx1"/>
                </a:solidFill>
              </a:rPr>
              <a:t> (Physical request)</a:t>
            </a:r>
          </a:p>
          <a:p>
            <a:r>
              <a:rPr lang="en-US" dirty="0">
                <a:solidFill>
                  <a:schemeClr val="tx1"/>
                </a:solidFill>
              </a:rPr>
              <a:t>Basic sections:</a:t>
            </a:r>
          </a:p>
          <a:p>
            <a:r>
              <a:rPr lang="en-US" dirty="0">
                <a:solidFill>
                  <a:schemeClr val="tx1"/>
                </a:solidFill>
              </a:rPr>
              <a:t>- Using service 10 (section control) for changing sections</a:t>
            </a:r>
          </a:p>
          <a:p>
            <a:r>
              <a:rPr lang="en-US" dirty="0">
                <a:solidFill>
                  <a:schemeClr val="tx1"/>
                </a:solidFill>
              </a:rPr>
              <a:t>- Sub-function:</a:t>
            </a:r>
          </a:p>
          <a:p>
            <a:r>
              <a:rPr lang="en-US" dirty="0">
                <a:solidFill>
                  <a:schemeClr val="tx1"/>
                </a:solidFill>
              </a:rPr>
              <a:t>01: Default section</a:t>
            </a:r>
          </a:p>
          <a:p>
            <a:r>
              <a:rPr lang="en-US" dirty="0">
                <a:solidFill>
                  <a:schemeClr val="tx1"/>
                </a:solidFill>
              </a:rPr>
              <a:t>02: Programing section</a:t>
            </a:r>
          </a:p>
          <a:p>
            <a:r>
              <a:rPr lang="en-US" dirty="0">
                <a:solidFill>
                  <a:schemeClr val="tx1"/>
                </a:solidFill>
              </a:rPr>
              <a:t>03: Extending section.</a:t>
            </a:r>
          </a:p>
          <a:p>
            <a:r>
              <a:rPr lang="en-US" dirty="0">
                <a:solidFill>
                  <a:schemeClr val="tx1"/>
                </a:solidFill>
              </a:rPr>
              <a:t>Direct Rx (respond from MPC)</a:t>
            </a:r>
          </a:p>
        </p:txBody>
      </p:sp>
      <p:pic>
        <p:nvPicPr>
          <p:cNvPr id="3" name="Picture 2"/>
          <p:cNvPicPr>
            <a:picLocks noChangeAspect="1"/>
          </p:cNvPicPr>
          <p:nvPr/>
        </p:nvPicPr>
        <p:blipFill>
          <a:blip r:embed="rId7"/>
          <a:stretch>
            <a:fillRect/>
          </a:stretch>
        </p:blipFill>
        <p:spPr>
          <a:xfrm>
            <a:off x="137609" y="1270042"/>
            <a:ext cx="5774675" cy="4946274"/>
          </a:xfrm>
          <a:prstGeom prst="rect">
            <a:avLst/>
          </a:prstGeom>
        </p:spPr>
      </p:pic>
      <p:pic>
        <p:nvPicPr>
          <p:cNvPr id="10" name="Picture 2"/>
          <p:cNvPicPr>
            <a:picLocks noChangeAspect="1" noChangeArrowheads="1"/>
          </p:cNvPicPr>
          <p:nvPr>
            <p:custDataLst>
              <p:tags r:id="rId1"/>
            </p:custDataLst>
          </p:nvPr>
        </p:nvPicPr>
        <p:blipFill>
          <a:blip r:embed="rId8" cstate="print"/>
          <a:srcRect/>
          <a:stretch>
            <a:fillRect/>
          </a:stretch>
        </p:blipFill>
        <p:spPr bwMode="auto">
          <a:xfrm>
            <a:off x="6118997" y="3743179"/>
            <a:ext cx="5367150" cy="2297797"/>
          </a:xfrm>
          <a:prstGeom prst="rect">
            <a:avLst/>
          </a:prstGeom>
          <a:noFill/>
          <a:ln w="9525">
            <a:noFill/>
            <a:miter lim="800000"/>
            <a:headEnd/>
            <a:tailEnd/>
          </a:ln>
        </p:spPr>
      </p:pic>
      <p:sp>
        <p:nvSpPr>
          <p:cNvPr id="12" name="Title 1">
            <a:extLst>
              <a:ext uri="{FF2B5EF4-FFF2-40B4-BE49-F238E27FC236}">
                <a16:creationId xmlns:a16="http://schemas.microsoft.com/office/drawing/2014/main" id="{8513BBFC-165A-495B-A216-0A5DBA728386}"/>
              </a:ext>
            </a:extLst>
          </p:cNvPr>
          <p:cNvSpPr txBox="1">
            <a:spLocks/>
          </p:cNvSpPr>
          <p:nvPr/>
        </p:nvSpPr>
        <p:spPr>
          <a:xfrm>
            <a:off x="69851" y="596793"/>
            <a:ext cx="5137151" cy="457200"/>
          </a:xfrm>
          <a:prstGeom prst="rect">
            <a:avLst/>
          </a:prstGeom>
        </p:spPr>
        <p:txBody>
          <a:bodyPr vert="horz" lIns="91440" tIns="45720" rIns="91440" bIns="45720" rtlCol="0" anchor="b">
            <a:normAutofit fontScale="75000" lnSpcReduction="20000"/>
          </a:bodyPr>
          <a:lstStyle>
            <a:lvl1pPr algn="ctr" defTabSz="914377"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a:t>COM</a:t>
            </a:r>
            <a:endParaRPr lang="en-US" sz="4000" b="1" dirty="0"/>
          </a:p>
        </p:txBody>
      </p:sp>
      <p:sp>
        <p:nvSpPr>
          <p:cNvPr id="11" name="TextBox 10"/>
          <p:cNvSpPr txBox="1"/>
          <p:nvPr/>
        </p:nvSpPr>
        <p:spPr>
          <a:xfrm>
            <a:off x="46382" y="918077"/>
            <a:ext cx="11847094" cy="369332"/>
          </a:xfrm>
          <a:prstGeom prst="rect">
            <a:avLst/>
          </a:prstGeom>
          <a:noFill/>
        </p:spPr>
        <p:txBody>
          <a:bodyPr wrap="square" rtlCol="0">
            <a:spAutoFit/>
          </a:bodyPr>
          <a:lstStyle/>
          <a:p>
            <a:r>
              <a:rPr lang="en-US" b="1" dirty="0">
                <a:solidFill>
                  <a:srgbClr val="FF0000"/>
                </a:solidFill>
              </a:rPr>
              <a:t>Configuration for Calibration (3/3)</a:t>
            </a:r>
          </a:p>
        </p:txBody>
      </p:sp>
    </p:spTree>
    <p:extLst>
      <p:ext uri="{BB962C8B-B14F-4D97-AF65-F5344CB8AC3E}">
        <p14:creationId xmlns:p14="http://schemas.microsoft.com/office/powerpoint/2010/main" val="3671041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3BBFC-165A-495B-A216-0A5DBA728386}"/>
              </a:ext>
            </a:extLst>
          </p:cNvPr>
          <p:cNvSpPr>
            <a:spLocks noGrp="1"/>
          </p:cNvSpPr>
          <p:nvPr>
            <p:ph type="ctrTitle"/>
          </p:nvPr>
        </p:nvSpPr>
        <p:spPr>
          <a:xfrm>
            <a:off x="69853" y="512764"/>
            <a:ext cx="5137151" cy="839787"/>
          </a:xfrm>
        </p:spPr>
        <p:txBody>
          <a:bodyPr>
            <a:normAutofit/>
          </a:bodyPr>
          <a:lstStyle/>
          <a:p>
            <a:pPr algn="l"/>
            <a:r>
              <a:rPr lang="en-US" sz="4000" b="1"/>
              <a:t>BSW – BASIC SOFTWARE</a:t>
            </a:r>
          </a:p>
        </p:txBody>
      </p:sp>
      <p:graphicFrame>
        <p:nvGraphicFramePr>
          <p:cNvPr id="19" name="Table 18">
            <a:extLst>
              <a:ext uri="{FF2B5EF4-FFF2-40B4-BE49-F238E27FC236}">
                <a16:creationId xmlns:a16="http://schemas.microsoft.com/office/drawing/2014/main" id="{1977438C-345F-4A71-9AD0-9290F2527B7B}"/>
              </a:ext>
            </a:extLst>
          </p:cNvPr>
          <p:cNvGraphicFramePr>
            <a:graphicFrameLocks noGrp="1"/>
          </p:cNvGraphicFramePr>
          <p:nvPr>
            <p:extLst>
              <p:ext uri="{D42A27DB-BD31-4B8C-83A1-F6EECF244321}">
                <p14:modId xmlns:p14="http://schemas.microsoft.com/office/powerpoint/2010/main" val="4219020112"/>
              </p:ext>
            </p:extLst>
          </p:nvPr>
        </p:nvGraphicFramePr>
        <p:xfrm>
          <a:off x="5581657" y="837427"/>
          <a:ext cx="6540498" cy="5532120"/>
        </p:xfrm>
        <a:graphic>
          <a:graphicData uri="http://schemas.openxmlformats.org/drawingml/2006/table">
            <a:tbl>
              <a:tblPr firstRow="1" bandRow="1">
                <a:tableStyleId>{69012ECD-51FC-41F1-AA8D-1B2483CD663E}</a:tableStyleId>
              </a:tblPr>
              <a:tblGrid>
                <a:gridCol w="662367">
                  <a:extLst>
                    <a:ext uri="{9D8B030D-6E8A-4147-A177-3AD203B41FA5}">
                      <a16:colId xmlns:a16="http://schemas.microsoft.com/office/drawing/2014/main" val="78136604"/>
                    </a:ext>
                  </a:extLst>
                </a:gridCol>
                <a:gridCol w="5878131">
                  <a:extLst>
                    <a:ext uri="{9D8B030D-6E8A-4147-A177-3AD203B41FA5}">
                      <a16:colId xmlns:a16="http://schemas.microsoft.com/office/drawing/2014/main" val="2358801153"/>
                    </a:ext>
                  </a:extLst>
                </a:gridCol>
              </a:tblGrid>
              <a:tr h="375920">
                <a:tc>
                  <a:txBody>
                    <a:bodyPr/>
                    <a:lstStyle/>
                    <a:p>
                      <a:r>
                        <a:rPr lang="en-US" sz="1900"/>
                        <a:t>NRC</a:t>
                      </a:r>
                    </a:p>
                  </a:txBody>
                  <a:tcPr/>
                </a:tc>
                <a:tc>
                  <a:txBody>
                    <a:bodyPr/>
                    <a:lstStyle/>
                    <a:p>
                      <a:r>
                        <a:rPr lang="en-US" sz="1900"/>
                        <a:t>Description</a:t>
                      </a:r>
                    </a:p>
                  </a:txBody>
                  <a:tcPr/>
                </a:tc>
                <a:extLst>
                  <a:ext uri="{0D108BD9-81ED-4DB2-BD59-A6C34878D82A}">
                    <a16:rowId xmlns:a16="http://schemas.microsoft.com/office/drawing/2014/main" val="1452830760"/>
                  </a:ext>
                </a:extLst>
              </a:tr>
              <a:tr h="375920">
                <a:tc>
                  <a:txBody>
                    <a:bodyPr/>
                    <a:lstStyle/>
                    <a:p>
                      <a:r>
                        <a:rPr lang="en-US" sz="1900"/>
                        <a:t>12</a:t>
                      </a:r>
                    </a:p>
                  </a:txBody>
                  <a:tcPr/>
                </a:tc>
                <a:tc>
                  <a:txBody>
                    <a:bodyPr/>
                    <a:lstStyle/>
                    <a:p>
                      <a:r>
                        <a:rPr lang="en-US" sz="1900"/>
                        <a:t>Sub-function is not supported</a:t>
                      </a:r>
                    </a:p>
                  </a:txBody>
                  <a:tcPr/>
                </a:tc>
                <a:extLst>
                  <a:ext uri="{0D108BD9-81ED-4DB2-BD59-A6C34878D82A}">
                    <a16:rowId xmlns:a16="http://schemas.microsoft.com/office/drawing/2014/main" val="1654775880"/>
                  </a:ext>
                </a:extLst>
              </a:tr>
              <a:tr h="375920">
                <a:tc>
                  <a:txBody>
                    <a:bodyPr/>
                    <a:lstStyle/>
                    <a:p>
                      <a:r>
                        <a:rPr lang="en-US" sz="1900"/>
                        <a:t>13</a:t>
                      </a:r>
                    </a:p>
                  </a:txBody>
                  <a:tcPr/>
                </a:tc>
                <a:tc>
                  <a:txBody>
                    <a:bodyPr/>
                    <a:lstStyle/>
                    <a:p>
                      <a:r>
                        <a:rPr lang="en-US" sz="1900" dirty="0"/>
                        <a:t>Incorrect message length or invalid format</a:t>
                      </a:r>
                    </a:p>
                  </a:txBody>
                  <a:tcPr/>
                </a:tc>
                <a:extLst>
                  <a:ext uri="{0D108BD9-81ED-4DB2-BD59-A6C34878D82A}">
                    <a16:rowId xmlns:a16="http://schemas.microsoft.com/office/drawing/2014/main" val="220043576"/>
                  </a:ext>
                </a:extLst>
              </a:tr>
              <a:tr h="375920">
                <a:tc>
                  <a:txBody>
                    <a:bodyPr/>
                    <a:lstStyle/>
                    <a:p>
                      <a:r>
                        <a:rPr lang="en-US" sz="1900" dirty="0"/>
                        <a:t>78</a:t>
                      </a:r>
                    </a:p>
                  </a:txBody>
                  <a:tcPr/>
                </a:tc>
                <a:tc>
                  <a:txBody>
                    <a:bodyPr/>
                    <a:lstStyle/>
                    <a:p>
                      <a:r>
                        <a:rPr lang="en-US" sz="1900" dirty="0"/>
                        <a:t>Request correctly but response pending</a:t>
                      </a:r>
                    </a:p>
                  </a:txBody>
                  <a:tcPr/>
                </a:tc>
                <a:extLst>
                  <a:ext uri="{0D108BD9-81ED-4DB2-BD59-A6C34878D82A}">
                    <a16:rowId xmlns:a16="http://schemas.microsoft.com/office/drawing/2014/main" val="3220444584"/>
                  </a:ext>
                </a:extLst>
              </a:tr>
              <a:tr h="375920">
                <a:tc>
                  <a:txBody>
                    <a:bodyPr/>
                    <a:lstStyle/>
                    <a:p>
                      <a:r>
                        <a:rPr lang="en-US" sz="1900"/>
                        <a:t>7E</a:t>
                      </a:r>
                    </a:p>
                  </a:txBody>
                  <a:tcPr/>
                </a:tc>
                <a:tc>
                  <a:txBody>
                    <a:bodyPr/>
                    <a:lstStyle/>
                    <a:p>
                      <a:r>
                        <a:rPr lang="en-US" sz="1900" dirty="0"/>
                        <a:t>Sub-function is not supported in active </a:t>
                      </a:r>
                      <a:r>
                        <a:rPr lang="en-US" sz="1900" dirty="0" err="1"/>
                        <a:t>diag</a:t>
                      </a:r>
                      <a:r>
                        <a:rPr lang="en-US" sz="1900" dirty="0"/>
                        <a:t> sessions </a:t>
                      </a:r>
                    </a:p>
                  </a:txBody>
                  <a:tcPr/>
                </a:tc>
                <a:extLst>
                  <a:ext uri="{0D108BD9-81ED-4DB2-BD59-A6C34878D82A}">
                    <a16:rowId xmlns:a16="http://schemas.microsoft.com/office/drawing/2014/main" val="405304837"/>
                  </a:ext>
                </a:extLst>
              </a:tr>
              <a:tr h="375920">
                <a:tc>
                  <a:txBody>
                    <a:bodyPr/>
                    <a:lstStyle/>
                    <a:p>
                      <a:r>
                        <a:rPr lang="en-US" sz="1900"/>
                        <a:t>33</a:t>
                      </a:r>
                    </a:p>
                  </a:txBody>
                  <a:tcPr/>
                </a:tc>
                <a:tc>
                  <a:txBody>
                    <a:bodyPr/>
                    <a:lstStyle/>
                    <a:p>
                      <a:r>
                        <a:rPr lang="en-US" sz="1900" dirty="0" err="1"/>
                        <a:t>Occuring</a:t>
                      </a:r>
                      <a:r>
                        <a:rPr lang="en-US" sz="1900" dirty="0"/>
                        <a:t> when we haven’t unlocked the security access </a:t>
                      </a:r>
                    </a:p>
                  </a:txBody>
                  <a:tcPr/>
                </a:tc>
                <a:extLst>
                  <a:ext uri="{0D108BD9-81ED-4DB2-BD59-A6C34878D82A}">
                    <a16:rowId xmlns:a16="http://schemas.microsoft.com/office/drawing/2014/main" val="2567172604"/>
                  </a:ext>
                </a:extLst>
              </a:tr>
              <a:tr h="375920">
                <a:tc>
                  <a:txBody>
                    <a:bodyPr/>
                    <a:lstStyle/>
                    <a:p>
                      <a:r>
                        <a:rPr lang="en-US" sz="1900"/>
                        <a:t>7F</a:t>
                      </a:r>
                    </a:p>
                  </a:txBody>
                  <a:tcPr/>
                </a:tc>
                <a:tc>
                  <a:txBody>
                    <a:bodyPr/>
                    <a:lstStyle/>
                    <a:p>
                      <a:r>
                        <a:rPr lang="en-US" sz="1900" dirty="0"/>
                        <a:t>When we send service 2E in unsupported session</a:t>
                      </a:r>
                    </a:p>
                  </a:txBody>
                  <a:tcPr/>
                </a:tc>
                <a:extLst>
                  <a:ext uri="{0D108BD9-81ED-4DB2-BD59-A6C34878D82A}">
                    <a16:rowId xmlns:a16="http://schemas.microsoft.com/office/drawing/2014/main" val="1292630615"/>
                  </a:ext>
                </a:extLst>
              </a:tr>
              <a:tr h="660400">
                <a:tc>
                  <a:txBody>
                    <a:bodyPr/>
                    <a:lstStyle/>
                    <a:p>
                      <a:r>
                        <a:rPr lang="en-US" sz="1900" dirty="0"/>
                        <a:t>31</a:t>
                      </a:r>
                    </a:p>
                  </a:txBody>
                  <a:tcPr/>
                </a:tc>
                <a:tc>
                  <a:txBody>
                    <a:bodyPr/>
                    <a:lstStyle/>
                    <a:p>
                      <a:r>
                        <a:rPr lang="en-US" sz="1900" dirty="0"/>
                        <a:t>When we send service 2E with invalid DID or we send service 28 with invalid communication type</a:t>
                      </a:r>
                    </a:p>
                  </a:txBody>
                  <a:tcPr/>
                </a:tc>
                <a:extLst>
                  <a:ext uri="{0D108BD9-81ED-4DB2-BD59-A6C34878D82A}">
                    <a16:rowId xmlns:a16="http://schemas.microsoft.com/office/drawing/2014/main" val="2817149730"/>
                  </a:ext>
                </a:extLst>
              </a:tr>
              <a:tr h="375920">
                <a:tc>
                  <a:txBody>
                    <a:bodyPr/>
                    <a:lstStyle/>
                    <a:p>
                      <a:r>
                        <a:rPr lang="en-US" sz="1900"/>
                        <a:t>22</a:t>
                      </a:r>
                    </a:p>
                  </a:txBody>
                  <a:tcPr/>
                </a:tc>
                <a:tc>
                  <a:txBody>
                    <a:bodyPr/>
                    <a:lstStyle/>
                    <a:p>
                      <a:r>
                        <a:rPr lang="en-US" sz="1900" dirty="0"/>
                        <a:t>When the conditions aren’t correct </a:t>
                      </a:r>
                    </a:p>
                  </a:txBody>
                  <a:tcPr/>
                </a:tc>
                <a:extLst>
                  <a:ext uri="{0D108BD9-81ED-4DB2-BD59-A6C34878D82A}">
                    <a16:rowId xmlns:a16="http://schemas.microsoft.com/office/drawing/2014/main" val="916791198"/>
                  </a:ext>
                </a:extLst>
              </a:tr>
              <a:tr h="375920">
                <a:tc>
                  <a:txBody>
                    <a:bodyPr/>
                    <a:lstStyle/>
                    <a:p>
                      <a:r>
                        <a:rPr lang="en-US" sz="1900" dirty="0"/>
                        <a:t>24</a:t>
                      </a:r>
                    </a:p>
                  </a:txBody>
                  <a:tcPr/>
                </a:tc>
                <a:tc>
                  <a:txBody>
                    <a:bodyPr/>
                    <a:lstStyle/>
                    <a:p>
                      <a:r>
                        <a:rPr lang="en-US" sz="1900" dirty="0"/>
                        <a:t>Request sequence error</a:t>
                      </a:r>
                    </a:p>
                  </a:txBody>
                  <a:tcPr/>
                </a:tc>
                <a:extLst>
                  <a:ext uri="{0D108BD9-81ED-4DB2-BD59-A6C34878D82A}">
                    <a16:rowId xmlns:a16="http://schemas.microsoft.com/office/drawing/2014/main" val="41577014"/>
                  </a:ext>
                </a:extLst>
              </a:tr>
              <a:tr h="375920">
                <a:tc>
                  <a:txBody>
                    <a:bodyPr/>
                    <a:lstStyle/>
                    <a:p>
                      <a:r>
                        <a:rPr lang="en-US" sz="1900" dirty="0"/>
                        <a:t>35</a:t>
                      </a:r>
                    </a:p>
                  </a:txBody>
                  <a:tcPr/>
                </a:tc>
                <a:tc>
                  <a:txBody>
                    <a:bodyPr/>
                    <a:lstStyle/>
                    <a:p>
                      <a:r>
                        <a:rPr lang="en-US" sz="1900" dirty="0"/>
                        <a:t>Invalid key</a:t>
                      </a:r>
                    </a:p>
                  </a:txBody>
                  <a:tcPr/>
                </a:tc>
                <a:extLst>
                  <a:ext uri="{0D108BD9-81ED-4DB2-BD59-A6C34878D82A}">
                    <a16:rowId xmlns:a16="http://schemas.microsoft.com/office/drawing/2014/main" val="4182461688"/>
                  </a:ext>
                </a:extLst>
              </a:tr>
              <a:tr h="660400">
                <a:tc>
                  <a:txBody>
                    <a:bodyPr/>
                    <a:lstStyle/>
                    <a:p>
                      <a:r>
                        <a:rPr lang="en-US" sz="1900" dirty="0"/>
                        <a:t>36</a:t>
                      </a:r>
                    </a:p>
                  </a:txBody>
                  <a:tcPr/>
                </a:tc>
                <a:tc>
                  <a:txBody>
                    <a:bodyPr/>
                    <a:lstStyle/>
                    <a:p>
                      <a:r>
                        <a:rPr lang="en-US" sz="1900" dirty="0"/>
                        <a:t>Exceed Number of Attempts. Most of the OEMs will not allow to send wrong key more than 3 times</a:t>
                      </a:r>
                    </a:p>
                  </a:txBody>
                  <a:tcPr/>
                </a:tc>
                <a:extLst>
                  <a:ext uri="{0D108BD9-81ED-4DB2-BD59-A6C34878D82A}">
                    <a16:rowId xmlns:a16="http://schemas.microsoft.com/office/drawing/2014/main" val="1668156462"/>
                  </a:ext>
                </a:extLst>
              </a:tr>
              <a:tr h="375920">
                <a:tc>
                  <a:txBody>
                    <a:bodyPr/>
                    <a:lstStyle/>
                    <a:p>
                      <a:r>
                        <a:rPr lang="en-US" sz="1900" dirty="0"/>
                        <a:t>37</a:t>
                      </a:r>
                    </a:p>
                  </a:txBody>
                  <a:tcPr/>
                </a:tc>
                <a:tc>
                  <a:txBody>
                    <a:bodyPr/>
                    <a:lstStyle/>
                    <a:p>
                      <a:r>
                        <a:rPr lang="en-US" sz="1900" dirty="0"/>
                        <a:t>Required time delay not expired</a:t>
                      </a:r>
                    </a:p>
                  </a:txBody>
                  <a:tcPr/>
                </a:tc>
                <a:extLst>
                  <a:ext uri="{0D108BD9-81ED-4DB2-BD59-A6C34878D82A}">
                    <a16:rowId xmlns:a16="http://schemas.microsoft.com/office/drawing/2014/main" val="3598403843"/>
                  </a:ext>
                </a:extLst>
              </a:tr>
            </a:tbl>
          </a:graphicData>
        </a:graphic>
      </p:graphicFrame>
      <p:graphicFrame>
        <p:nvGraphicFramePr>
          <p:cNvPr id="21" name="Table 20">
            <a:extLst>
              <a:ext uri="{FF2B5EF4-FFF2-40B4-BE49-F238E27FC236}">
                <a16:creationId xmlns:a16="http://schemas.microsoft.com/office/drawing/2014/main" id="{4D62148B-C8EB-400F-9027-ECE56FCF91C2}"/>
              </a:ext>
            </a:extLst>
          </p:cNvPr>
          <p:cNvGraphicFramePr>
            <a:graphicFrameLocks noGrp="1"/>
          </p:cNvGraphicFramePr>
          <p:nvPr>
            <p:extLst>
              <p:ext uri="{D42A27DB-BD31-4B8C-83A1-F6EECF244321}">
                <p14:modId xmlns:p14="http://schemas.microsoft.com/office/powerpoint/2010/main" val="3638759795"/>
              </p:ext>
            </p:extLst>
          </p:nvPr>
        </p:nvGraphicFramePr>
        <p:xfrm>
          <a:off x="69850" y="3483723"/>
          <a:ext cx="5392982" cy="1143000"/>
        </p:xfrm>
        <a:graphic>
          <a:graphicData uri="http://schemas.openxmlformats.org/drawingml/2006/table">
            <a:tbl>
              <a:tblPr firstRow="1" bandRow="1">
                <a:tableStyleId>{69012ECD-51FC-41F1-AA8D-1B2483CD663E}</a:tableStyleId>
              </a:tblPr>
              <a:tblGrid>
                <a:gridCol w="2338631">
                  <a:extLst>
                    <a:ext uri="{9D8B030D-6E8A-4147-A177-3AD203B41FA5}">
                      <a16:colId xmlns:a16="http://schemas.microsoft.com/office/drawing/2014/main" val="78136604"/>
                    </a:ext>
                  </a:extLst>
                </a:gridCol>
                <a:gridCol w="3054351">
                  <a:extLst>
                    <a:ext uri="{9D8B030D-6E8A-4147-A177-3AD203B41FA5}">
                      <a16:colId xmlns:a16="http://schemas.microsoft.com/office/drawing/2014/main" val="2358801153"/>
                    </a:ext>
                  </a:extLst>
                </a:gridCol>
              </a:tblGrid>
              <a:tr h="375920">
                <a:tc>
                  <a:txBody>
                    <a:bodyPr/>
                    <a:lstStyle/>
                    <a:p>
                      <a:r>
                        <a:rPr lang="en-US" sz="1900"/>
                        <a:t>Addressing</a:t>
                      </a:r>
                    </a:p>
                  </a:txBody>
                  <a:tcPr/>
                </a:tc>
                <a:tc>
                  <a:txBody>
                    <a:bodyPr/>
                    <a:lstStyle/>
                    <a:p>
                      <a:r>
                        <a:rPr lang="en-US" sz="1900"/>
                        <a:t>Description</a:t>
                      </a:r>
                    </a:p>
                  </a:txBody>
                  <a:tcPr/>
                </a:tc>
                <a:extLst>
                  <a:ext uri="{0D108BD9-81ED-4DB2-BD59-A6C34878D82A}">
                    <a16:rowId xmlns:a16="http://schemas.microsoft.com/office/drawing/2014/main" val="1452830760"/>
                  </a:ext>
                </a:extLst>
              </a:tr>
              <a:tr h="375920">
                <a:tc>
                  <a:txBody>
                    <a:bodyPr/>
                    <a:lstStyle/>
                    <a:p>
                      <a:r>
                        <a:rPr lang="en-US" sz="1900" dirty="0"/>
                        <a:t>Physical addressing</a:t>
                      </a:r>
                    </a:p>
                  </a:txBody>
                  <a:tcPr/>
                </a:tc>
                <a:tc>
                  <a:txBody>
                    <a:bodyPr/>
                    <a:lstStyle/>
                    <a:p>
                      <a:r>
                        <a:rPr lang="en-US" sz="1900" dirty="0"/>
                        <a:t>Static address of ECU’s</a:t>
                      </a:r>
                    </a:p>
                  </a:txBody>
                  <a:tcPr/>
                </a:tc>
                <a:extLst>
                  <a:ext uri="{0D108BD9-81ED-4DB2-BD59-A6C34878D82A}">
                    <a16:rowId xmlns:a16="http://schemas.microsoft.com/office/drawing/2014/main" val="1654775880"/>
                  </a:ext>
                </a:extLst>
              </a:tr>
              <a:tr h="375920">
                <a:tc>
                  <a:txBody>
                    <a:bodyPr/>
                    <a:lstStyle/>
                    <a:p>
                      <a:r>
                        <a:rPr lang="en-US" sz="1900" dirty="0"/>
                        <a:t>Functional addressing</a:t>
                      </a:r>
                    </a:p>
                  </a:txBody>
                  <a:tcPr/>
                </a:tc>
                <a:tc>
                  <a:txBody>
                    <a:bodyPr/>
                    <a:lstStyle/>
                    <a:p>
                      <a:endParaRPr lang="en-US" sz="1900" dirty="0"/>
                    </a:p>
                  </a:txBody>
                  <a:tcPr/>
                </a:tc>
                <a:extLst>
                  <a:ext uri="{0D108BD9-81ED-4DB2-BD59-A6C34878D82A}">
                    <a16:rowId xmlns:a16="http://schemas.microsoft.com/office/drawing/2014/main" val="220043576"/>
                  </a:ext>
                </a:extLst>
              </a:tr>
            </a:tbl>
          </a:graphicData>
        </a:graphic>
      </p:graphicFrame>
      <p:graphicFrame>
        <p:nvGraphicFramePr>
          <p:cNvPr id="22" name="Table 21">
            <a:extLst>
              <a:ext uri="{FF2B5EF4-FFF2-40B4-BE49-F238E27FC236}">
                <a16:creationId xmlns:a16="http://schemas.microsoft.com/office/drawing/2014/main" id="{F0FE33E1-7A6F-4513-B8D9-26272E982928}"/>
              </a:ext>
            </a:extLst>
          </p:cNvPr>
          <p:cNvGraphicFramePr>
            <a:graphicFrameLocks noGrp="1"/>
          </p:cNvGraphicFramePr>
          <p:nvPr>
            <p:extLst>
              <p:ext uri="{D42A27DB-BD31-4B8C-83A1-F6EECF244321}">
                <p14:modId xmlns:p14="http://schemas.microsoft.com/office/powerpoint/2010/main" val="297654312"/>
              </p:ext>
            </p:extLst>
          </p:nvPr>
        </p:nvGraphicFramePr>
        <p:xfrm>
          <a:off x="69853" y="1243057"/>
          <a:ext cx="5392983" cy="2194560"/>
        </p:xfrm>
        <a:graphic>
          <a:graphicData uri="http://schemas.openxmlformats.org/drawingml/2006/table">
            <a:tbl>
              <a:tblPr firstRow="1" bandRow="1">
                <a:tableStyleId>{69012ECD-51FC-41F1-AA8D-1B2483CD663E}</a:tableStyleId>
              </a:tblPr>
              <a:tblGrid>
                <a:gridCol w="1665532">
                  <a:extLst>
                    <a:ext uri="{9D8B030D-6E8A-4147-A177-3AD203B41FA5}">
                      <a16:colId xmlns:a16="http://schemas.microsoft.com/office/drawing/2014/main" val="78136604"/>
                    </a:ext>
                  </a:extLst>
                </a:gridCol>
                <a:gridCol w="3727451">
                  <a:extLst>
                    <a:ext uri="{9D8B030D-6E8A-4147-A177-3AD203B41FA5}">
                      <a16:colId xmlns:a16="http://schemas.microsoft.com/office/drawing/2014/main" val="2358801153"/>
                    </a:ext>
                  </a:extLst>
                </a:gridCol>
              </a:tblGrid>
              <a:tr h="375920">
                <a:tc>
                  <a:txBody>
                    <a:bodyPr/>
                    <a:lstStyle/>
                    <a:p>
                      <a:r>
                        <a:rPr lang="en-US" sz="1900"/>
                        <a:t>Sub –function </a:t>
                      </a:r>
                    </a:p>
                  </a:txBody>
                  <a:tcPr/>
                </a:tc>
                <a:tc>
                  <a:txBody>
                    <a:bodyPr/>
                    <a:lstStyle/>
                    <a:p>
                      <a:r>
                        <a:rPr lang="en-US" sz="1900"/>
                        <a:t>Description</a:t>
                      </a:r>
                    </a:p>
                  </a:txBody>
                  <a:tcPr/>
                </a:tc>
                <a:extLst>
                  <a:ext uri="{0D108BD9-81ED-4DB2-BD59-A6C34878D82A}">
                    <a16:rowId xmlns:a16="http://schemas.microsoft.com/office/drawing/2014/main" val="1452830760"/>
                  </a:ext>
                </a:extLst>
              </a:tr>
              <a:tr h="660400">
                <a:tc>
                  <a:txBody>
                    <a:bodyPr/>
                    <a:lstStyle/>
                    <a:p>
                      <a:r>
                        <a:rPr lang="en-US" sz="1900"/>
                        <a:t>00</a:t>
                      </a:r>
                    </a:p>
                  </a:txBody>
                  <a:tcPr/>
                </a:tc>
                <a:tc>
                  <a:txBody>
                    <a:bodyPr/>
                    <a:lstStyle/>
                    <a:p>
                      <a:r>
                        <a:rPr lang="en-US" sz="1900"/>
                        <a:t>Use only in tester present mode (Service 3E)</a:t>
                      </a:r>
                    </a:p>
                  </a:txBody>
                  <a:tcPr/>
                </a:tc>
                <a:extLst>
                  <a:ext uri="{0D108BD9-81ED-4DB2-BD59-A6C34878D82A}">
                    <a16:rowId xmlns:a16="http://schemas.microsoft.com/office/drawing/2014/main" val="1654775880"/>
                  </a:ext>
                </a:extLst>
              </a:tr>
              <a:tr h="375920">
                <a:tc>
                  <a:txBody>
                    <a:bodyPr/>
                    <a:lstStyle/>
                    <a:p>
                      <a:r>
                        <a:rPr lang="en-US" sz="1900"/>
                        <a:t>01</a:t>
                      </a:r>
                    </a:p>
                  </a:txBody>
                  <a:tcPr/>
                </a:tc>
                <a:tc>
                  <a:txBody>
                    <a:bodyPr/>
                    <a:lstStyle/>
                    <a:p>
                      <a:r>
                        <a:rPr lang="en-US" sz="1900"/>
                        <a:t>Default session</a:t>
                      </a:r>
                    </a:p>
                  </a:txBody>
                  <a:tcPr/>
                </a:tc>
                <a:extLst>
                  <a:ext uri="{0D108BD9-81ED-4DB2-BD59-A6C34878D82A}">
                    <a16:rowId xmlns:a16="http://schemas.microsoft.com/office/drawing/2014/main" val="220043576"/>
                  </a:ext>
                </a:extLst>
              </a:tr>
              <a:tr h="375920">
                <a:tc>
                  <a:txBody>
                    <a:bodyPr/>
                    <a:lstStyle/>
                    <a:p>
                      <a:r>
                        <a:rPr lang="en-US" sz="1900"/>
                        <a:t>02</a:t>
                      </a:r>
                    </a:p>
                  </a:txBody>
                  <a:tcPr/>
                </a:tc>
                <a:tc>
                  <a:txBody>
                    <a:bodyPr/>
                    <a:lstStyle/>
                    <a:p>
                      <a:r>
                        <a:rPr lang="en-US" sz="1900"/>
                        <a:t>Programing session</a:t>
                      </a:r>
                    </a:p>
                  </a:txBody>
                  <a:tcPr/>
                </a:tc>
                <a:extLst>
                  <a:ext uri="{0D108BD9-81ED-4DB2-BD59-A6C34878D82A}">
                    <a16:rowId xmlns:a16="http://schemas.microsoft.com/office/drawing/2014/main" val="2592925854"/>
                  </a:ext>
                </a:extLst>
              </a:tr>
              <a:tr h="375920">
                <a:tc>
                  <a:txBody>
                    <a:bodyPr/>
                    <a:lstStyle/>
                    <a:p>
                      <a:r>
                        <a:rPr lang="en-US" sz="1900"/>
                        <a:t>03</a:t>
                      </a:r>
                    </a:p>
                  </a:txBody>
                  <a:tcPr/>
                </a:tc>
                <a:tc>
                  <a:txBody>
                    <a:bodyPr/>
                    <a:lstStyle/>
                    <a:p>
                      <a:r>
                        <a:rPr lang="en-US" sz="1900" dirty="0"/>
                        <a:t>Extended session</a:t>
                      </a:r>
                    </a:p>
                  </a:txBody>
                  <a:tcPr/>
                </a:tc>
                <a:extLst>
                  <a:ext uri="{0D108BD9-81ED-4DB2-BD59-A6C34878D82A}">
                    <a16:rowId xmlns:a16="http://schemas.microsoft.com/office/drawing/2014/main" val="1256013316"/>
                  </a:ext>
                </a:extLst>
              </a:tr>
            </a:tbl>
          </a:graphicData>
        </a:graphic>
      </p:graphicFrame>
      <p:graphicFrame>
        <p:nvGraphicFramePr>
          <p:cNvPr id="20" name="Table 19">
            <a:extLst>
              <a:ext uri="{FF2B5EF4-FFF2-40B4-BE49-F238E27FC236}">
                <a16:creationId xmlns:a16="http://schemas.microsoft.com/office/drawing/2014/main" id="{6E5DA7DE-BB13-4A0C-AE34-12C27390E36E}"/>
              </a:ext>
            </a:extLst>
          </p:cNvPr>
          <p:cNvGraphicFramePr>
            <a:graphicFrameLocks noGrp="1"/>
          </p:cNvGraphicFramePr>
          <p:nvPr>
            <p:extLst>
              <p:ext uri="{D42A27DB-BD31-4B8C-83A1-F6EECF244321}">
                <p14:modId xmlns:p14="http://schemas.microsoft.com/office/powerpoint/2010/main" val="2329278534"/>
              </p:ext>
            </p:extLst>
          </p:nvPr>
        </p:nvGraphicFramePr>
        <p:xfrm>
          <a:off x="69853" y="4713467"/>
          <a:ext cx="5392983" cy="1524000"/>
        </p:xfrm>
        <a:graphic>
          <a:graphicData uri="http://schemas.openxmlformats.org/drawingml/2006/table">
            <a:tbl>
              <a:tblPr firstRow="1" bandRow="1">
                <a:tableStyleId>{69012ECD-51FC-41F1-AA8D-1B2483CD663E}</a:tableStyleId>
              </a:tblPr>
              <a:tblGrid>
                <a:gridCol w="1047751">
                  <a:extLst>
                    <a:ext uri="{9D8B030D-6E8A-4147-A177-3AD203B41FA5}">
                      <a16:colId xmlns:a16="http://schemas.microsoft.com/office/drawing/2014/main" val="78136604"/>
                    </a:ext>
                  </a:extLst>
                </a:gridCol>
                <a:gridCol w="4345232">
                  <a:extLst>
                    <a:ext uri="{9D8B030D-6E8A-4147-A177-3AD203B41FA5}">
                      <a16:colId xmlns:a16="http://schemas.microsoft.com/office/drawing/2014/main" val="2358801153"/>
                    </a:ext>
                  </a:extLst>
                </a:gridCol>
              </a:tblGrid>
              <a:tr h="375920">
                <a:tc>
                  <a:txBody>
                    <a:bodyPr/>
                    <a:lstStyle/>
                    <a:p>
                      <a:r>
                        <a:rPr lang="en-US" sz="1900"/>
                        <a:t>Terms</a:t>
                      </a:r>
                    </a:p>
                  </a:txBody>
                  <a:tcPr/>
                </a:tc>
                <a:tc>
                  <a:txBody>
                    <a:bodyPr/>
                    <a:lstStyle/>
                    <a:p>
                      <a:r>
                        <a:rPr lang="en-US" sz="1900"/>
                        <a:t>Description</a:t>
                      </a:r>
                    </a:p>
                  </a:txBody>
                  <a:tcPr/>
                </a:tc>
                <a:extLst>
                  <a:ext uri="{0D108BD9-81ED-4DB2-BD59-A6C34878D82A}">
                    <a16:rowId xmlns:a16="http://schemas.microsoft.com/office/drawing/2014/main" val="1452830760"/>
                  </a:ext>
                </a:extLst>
              </a:tr>
              <a:tr h="375920">
                <a:tc>
                  <a:txBody>
                    <a:bodyPr/>
                    <a:lstStyle/>
                    <a:p>
                      <a:r>
                        <a:rPr lang="en-US" sz="1900" dirty="0"/>
                        <a:t>DID</a:t>
                      </a:r>
                    </a:p>
                  </a:txBody>
                  <a:tcPr/>
                </a:tc>
                <a:tc>
                  <a:txBody>
                    <a:bodyPr/>
                    <a:lstStyle/>
                    <a:p>
                      <a:r>
                        <a:rPr lang="en-US" sz="1900" dirty="0"/>
                        <a:t>Diagnostic Identifier</a:t>
                      </a:r>
                    </a:p>
                  </a:txBody>
                  <a:tcPr/>
                </a:tc>
                <a:extLst>
                  <a:ext uri="{0D108BD9-81ED-4DB2-BD59-A6C34878D82A}">
                    <a16:rowId xmlns:a16="http://schemas.microsoft.com/office/drawing/2014/main" val="1654775880"/>
                  </a:ext>
                </a:extLst>
              </a:tr>
              <a:tr h="375920">
                <a:tc>
                  <a:txBody>
                    <a:bodyPr/>
                    <a:lstStyle/>
                    <a:p>
                      <a:r>
                        <a:rPr lang="en-US" sz="1900"/>
                        <a:t>VIN</a:t>
                      </a:r>
                    </a:p>
                  </a:txBody>
                  <a:tcPr/>
                </a:tc>
                <a:tc>
                  <a:txBody>
                    <a:bodyPr/>
                    <a:lstStyle/>
                    <a:p>
                      <a:r>
                        <a:rPr lang="en-US" sz="1900"/>
                        <a:t>Vehicle Identification</a:t>
                      </a:r>
                    </a:p>
                  </a:txBody>
                  <a:tcPr/>
                </a:tc>
                <a:extLst>
                  <a:ext uri="{0D108BD9-81ED-4DB2-BD59-A6C34878D82A}">
                    <a16:rowId xmlns:a16="http://schemas.microsoft.com/office/drawing/2014/main" val="220043576"/>
                  </a:ext>
                </a:extLst>
              </a:tr>
              <a:tr h="375920">
                <a:tc>
                  <a:txBody>
                    <a:bodyPr/>
                    <a:lstStyle/>
                    <a:p>
                      <a:r>
                        <a:rPr lang="en-US" sz="1900"/>
                        <a:t>DTC </a:t>
                      </a:r>
                    </a:p>
                  </a:txBody>
                  <a:tcPr/>
                </a:tc>
                <a:tc>
                  <a:txBody>
                    <a:bodyPr/>
                    <a:lstStyle/>
                    <a:p>
                      <a:r>
                        <a:rPr lang="en-US" sz="1900" dirty="0"/>
                        <a:t>Diagnostic Trouble Code</a:t>
                      </a:r>
                    </a:p>
                  </a:txBody>
                  <a:tcPr/>
                </a:tc>
                <a:extLst>
                  <a:ext uri="{0D108BD9-81ED-4DB2-BD59-A6C34878D82A}">
                    <a16:rowId xmlns:a16="http://schemas.microsoft.com/office/drawing/2014/main" val="2451779524"/>
                  </a:ext>
                </a:extLst>
              </a:tr>
            </a:tbl>
          </a:graphicData>
        </a:graphic>
      </p:graphicFrame>
      <p:sp>
        <p:nvSpPr>
          <p:cNvPr id="16" name="Arrow: Pentagon 15">
            <a:hlinkClick r:id="rId2" action="ppaction://hlinksldjump"/>
            <a:extLst>
              <a:ext uri="{FF2B5EF4-FFF2-40B4-BE49-F238E27FC236}">
                <a16:creationId xmlns:a16="http://schemas.microsoft.com/office/drawing/2014/main" id="{9F7858FC-03C2-4133-A859-75C773200D0C}"/>
              </a:ext>
            </a:extLst>
          </p:cNvPr>
          <p:cNvSpPr/>
          <p:nvPr/>
        </p:nvSpPr>
        <p:spPr>
          <a:xfrm>
            <a:off x="69851" y="69061"/>
            <a:ext cx="3054429" cy="387351"/>
          </a:xfrm>
          <a:prstGeom prst="homePlat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BSW</a:t>
            </a:r>
          </a:p>
        </p:txBody>
      </p:sp>
      <p:sp>
        <p:nvSpPr>
          <p:cNvPr id="17" name="Arrow: Chevron 16">
            <a:hlinkClick r:id="rId3" action="ppaction://hlinksldjump"/>
            <a:extLst>
              <a:ext uri="{FF2B5EF4-FFF2-40B4-BE49-F238E27FC236}">
                <a16:creationId xmlns:a16="http://schemas.microsoft.com/office/drawing/2014/main" id="{8B4FB49B-7CBD-4B8C-9409-687B044D38F4}"/>
              </a:ext>
            </a:extLst>
          </p:cNvPr>
          <p:cNvSpPr/>
          <p:nvPr/>
        </p:nvSpPr>
        <p:spPr>
          <a:xfrm>
            <a:off x="2997205" y="69061"/>
            <a:ext cx="304799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DCOM</a:t>
            </a:r>
          </a:p>
        </p:txBody>
      </p:sp>
      <p:sp>
        <p:nvSpPr>
          <p:cNvPr id="18" name="Arrow: Chevron 17">
            <a:hlinkClick r:id="rId4" action="ppaction://hlinksldjump"/>
            <a:extLst>
              <a:ext uri="{FF2B5EF4-FFF2-40B4-BE49-F238E27FC236}">
                <a16:creationId xmlns:a16="http://schemas.microsoft.com/office/drawing/2014/main" id="{DB8233CF-E5AD-4093-A756-0EECF357F9F5}"/>
              </a:ext>
            </a:extLst>
          </p:cNvPr>
          <p:cNvSpPr/>
          <p:nvPr/>
        </p:nvSpPr>
        <p:spPr>
          <a:xfrm>
            <a:off x="5924557" y="69061"/>
            <a:ext cx="304799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COM</a:t>
            </a:r>
          </a:p>
        </p:txBody>
      </p:sp>
      <p:sp>
        <p:nvSpPr>
          <p:cNvPr id="23" name="Arrow: Chevron 22">
            <a:hlinkClick r:id="rId5" action="ppaction://hlinksldjump"/>
            <a:extLst>
              <a:ext uri="{FF2B5EF4-FFF2-40B4-BE49-F238E27FC236}">
                <a16:creationId xmlns:a16="http://schemas.microsoft.com/office/drawing/2014/main" id="{8C37A025-0751-4C2D-9A28-169657AF0DD0}"/>
              </a:ext>
            </a:extLst>
          </p:cNvPr>
          <p:cNvSpPr/>
          <p:nvPr/>
        </p:nvSpPr>
        <p:spPr>
          <a:xfrm>
            <a:off x="8845477" y="61917"/>
            <a:ext cx="304799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EM</a:t>
            </a:r>
          </a:p>
        </p:txBody>
      </p:sp>
    </p:spTree>
    <p:extLst>
      <p:ext uri="{BB962C8B-B14F-4D97-AF65-F5344CB8AC3E}">
        <p14:creationId xmlns:p14="http://schemas.microsoft.com/office/powerpoint/2010/main" val="35536418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rrow: Pentagon 20">
            <a:hlinkClick r:id="rId2" action="ppaction://hlinksldjump"/>
            <a:extLst>
              <a:ext uri="{FF2B5EF4-FFF2-40B4-BE49-F238E27FC236}">
                <a16:creationId xmlns:a16="http://schemas.microsoft.com/office/drawing/2014/main" id="{5AECBE41-EE73-4392-8F87-FCD402BBAB80}"/>
              </a:ext>
            </a:extLst>
          </p:cNvPr>
          <p:cNvSpPr/>
          <p:nvPr/>
        </p:nvSpPr>
        <p:spPr>
          <a:xfrm>
            <a:off x="69851" y="69061"/>
            <a:ext cx="3054429" cy="387351"/>
          </a:xfrm>
          <a:prstGeom prst="homePlat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BSW</a:t>
            </a:r>
          </a:p>
        </p:txBody>
      </p:sp>
      <p:sp>
        <p:nvSpPr>
          <p:cNvPr id="22" name="Arrow: Chevron 21">
            <a:hlinkClick r:id="rId3" action="ppaction://hlinksldjump"/>
            <a:extLst>
              <a:ext uri="{FF2B5EF4-FFF2-40B4-BE49-F238E27FC236}">
                <a16:creationId xmlns:a16="http://schemas.microsoft.com/office/drawing/2014/main" id="{264F90F0-AF5D-45AC-8879-CB7BFFBD3B85}"/>
              </a:ext>
            </a:extLst>
          </p:cNvPr>
          <p:cNvSpPr/>
          <p:nvPr/>
        </p:nvSpPr>
        <p:spPr>
          <a:xfrm>
            <a:off x="2997205" y="69061"/>
            <a:ext cx="304799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DCOM</a:t>
            </a:r>
          </a:p>
        </p:txBody>
      </p:sp>
      <p:sp>
        <p:nvSpPr>
          <p:cNvPr id="23" name="Arrow: Chevron 22">
            <a:hlinkClick r:id="rId4" action="ppaction://hlinksldjump"/>
            <a:extLst>
              <a:ext uri="{FF2B5EF4-FFF2-40B4-BE49-F238E27FC236}">
                <a16:creationId xmlns:a16="http://schemas.microsoft.com/office/drawing/2014/main" id="{E2A872B2-4E84-43C5-80C6-1A1600F24275}"/>
              </a:ext>
            </a:extLst>
          </p:cNvPr>
          <p:cNvSpPr/>
          <p:nvPr/>
        </p:nvSpPr>
        <p:spPr>
          <a:xfrm>
            <a:off x="5924557" y="69061"/>
            <a:ext cx="3047999"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COM</a:t>
            </a:r>
          </a:p>
        </p:txBody>
      </p:sp>
      <p:sp>
        <p:nvSpPr>
          <p:cNvPr id="24" name="Arrow: Chevron 23">
            <a:hlinkClick r:id="rId5" action="ppaction://hlinksldjump"/>
            <a:extLst>
              <a:ext uri="{FF2B5EF4-FFF2-40B4-BE49-F238E27FC236}">
                <a16:creationId xmlns:a16="http://schemas.microsoft.com/office/drawing/2014/main" id="{4BA4F69C-2657-4787-9879-21A8829C516C}"/>
              </a:ext>
            </a:extLst>
          </p:cNvPr>
          <p:cNvSpPr/>
          <p:nvPr/>
        </p:nvSpPr>
        <p:spPr>
          <a:xfrm>
            <a:off x="8845477" y="61917"/>
            <a:ext cx="304799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EM</a:t>
            </a:r>
          </a:p>
        </p:txBody>
      </p:sp>
      <p:pic>
        <p:nvPicPr>
          <p:cNvPr id="5" name="Picture 4"/>
          <p:cNvPicPr>
            <a:picLocks noChangeAspect="1"/>
          </p:cNvPicPr>
          <p:nvPr/>
        </p:nvPicPr>
        <p:blipFill>
          <a:blip r:embed="rId6"/>
          <a:stretch>
            <a:fillRect/>
          </a:stretch>
        </p:blipFill>
        <p:spPr>
          <a:xfrm>
            <a:off x="69850" y="1739982"/>
            <a:ext cx="5854707" cy="1437515"/>
          </a:xfrm>
          <a:prstGeom prst="rect">
            <a:avLst/>
          </a:prstGeom>
        </p:spPr>
      </p:pic>
      <p:pic>
        <p:nvPicPr>
          <p:cNvPr id="6" name="Picture 5"/>
          <p:cNvPicPr>
            <a:picLocks noChangeAspect="1"/>
          </p:cNvPicPr>
          <p:nvPr/>
        </p:nvPicPr>
        <p:blipFill>
          <a:blip r:embed="rId7"/>
          <a:stretch>
            <a:fillRect/>
          </a:stretch>
        </p:blipFill>
        <p:spPr>
          <a:xfrm>
            <a:off x="69850" y="3452052"/>
            <a:ext cx="5854708" cy="1178652"/>
          </a:xfrm>
          <a:prstGeom prst="rect">
            <a:avLst/>
          </a:prstGeom>
        </p:spPr>
      </p:pic>
      <p:sp>
        <p:nvSpPr>
          <p:cNvPr id="9" name="Rectangle 8"/>
          <p:cNvSpPr/>
          <p:nvPr/>
        </p:nvSpPr>
        <p:spPr>
          <a:xfrm>
            <a:off x="69850" y="1239828"/>
            <a:ext cx="1903329" cy="3789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Define MPC node</a:t>
            </a:r>
          </a:p>
        </p:txBody>
      </p:sp>
      <p:pic>
        <p:nvPicPr>
          <p:cNvPr id="10" name="Picture 9"/>
          <p:cNvPicPr>
            <a:picLocks noChangeAspect="1"/>
          </p:cNvPicPr>
          <p:nvPr/>
        </p:nvPicPr>
        <p:blipFill>
          <a:blip r:embed="rId8"/>
          <a:stretch>
            <a:fillRect/>
          </a:stretch>
        </p:blipFill>
        <p:spPr>
          <a:xfrm>
            <a:off x="6224343" y="2005922"/>
            <a:ext cx="2095500" cy="1171575"/>
          </a:xfrm>
          <a:prstGeom prst="rect">
            <a:avLst/>
          </a:prstGeom>
        </p:spPr>
      </p:pic>
      <p:pic>
        <p:nvPicPr>
          <p:cNvPr id="11" name="Picture 10"/>
          <p:cNvPicPr>
            <a:picLocks noChangeAspect="1"/>
          </p:cNvPicPr>
          <p:nvPr/>
        </p:nvPicPr>
        <p:blipFill>
          <a:blip r:embed="rId9"/>
          <a:stretch>
            <a:fillRect/>
          </a:stretch>
        </p:blipFill>
        <p:spPr>
          <a:xfrm>
            <a:off x="8733182" y="2005138"/>
            <a:ext cx="2182685" cy="1172359"/>
          </a:xfrm>
          <a:prstGeom prst="rect">
            <a:avLst/>
          </a:prstGeom>
        </p:spPr>
      </p:pic>
      <p:sp>
        <p:nvSpPr>
          <p:cNvPr id="12" name="Rectangle 11"/>
          <p:cNvSpPr/>
          <p:nvPr/>
        </p:nvSpPr>
        <p:spPr>
          <a:xfrm>
            <a:off x="6224343" y="1050370"/>
            <a:ext cx="1903329" cy="3789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Folder structure</a:t>
            </a:r>
          </a:p>
        </p:txBody>
      </p:sp>
      <p:sp>
        <p:nvSpPr>
          <p:cNvPr id="16" name="Title 1">
            <a:extLst>
              <a:ext uri="{FF2B5EF4-FFF2-40B4-BE49-F238E27FC236}">
                <a16:creationId xmlns:a16="http://schemas.microsoft.com/office/drawing/2014/main" id="{8513BBFC-165A-495B-A216-0A5DBA728386}"/>
              </a:ext>
            </a:extLst>
          </p:cNvPr>
          <p:cNvSpPr txBox="1">
            <a:spLocks/>
          </p:cNvSpPr>
          <p:nvPr/>
        </p:nvSpPr>
        <p:spPr>
          <a:xfrm>
            <a:off x="69851" y="596793"/>
            <a:ext cx="5137151" cy="457200"/>
          </a:xfrm>
          <a:prstGeom prst="rect">
            <a:avLst/>
          </a:prstGeom>
        </p:spPr>
        <p:txBody>
          <a:bodyPr vert="horz" lIns="91440" tIns="45720" rIns="91440" bIns="45720" rtlCol="0" anchor="b">
            <a:normAutofit fontScale="75000" lnSpcReduction="20000"/>
          </a:bodyPr>
          <a:lstStyle>
            <a:lvl1pPr algn="ctr" defTabSz="914377"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a:t>COM</a:t>
            </a:r>
            <a:endParaRPr lang="en-US" sz="4000" b="1" dirty="0"/>
          </a:p>
        </p:txBody>
      </p:sp>
      <p:pic>
        <p:nvPicPr>
          <p:cNvPr id="2" name="Picture 1"/>
          <p:cNvPicPr>
            <a:picLocks noChangeAspect="1"/>
          </p:cNvPicPr>
          <p:nvPr/>
        </p:nvPicPr>
        <p:blipFill>
          <a:blip r:embed="rId10"/>
          <a:stretch>
            <a:fillRect/>
          </a:stretch>
        </p:blipFill>
        <p:spPr>
          <a:xfrm>
            <a:off x="69849" y="5651039"/>
            <a:ext cx="4714875" cy="647700"/>
          </a:xfrm>
          <a:prstGeom prst="rect">
            <a:avLst/>
          </a:prstGeom>
        </p:spPr>
      </p:pic>
      <p:sp>
        <p:nvSpPr>
          <p:cNvPr id="15" name="TextBox 14"/>
          <p:cNvSpPr txBox="1"/>
          <p:nvPr/>
        </p:nvSpPr>
        <p:spPr>
          <a:xfrm>
            <a:off x="69849" y="4868792"/>
            <a:ext cx="5604330" cy="646331"/>
          </a:xfrm>
          <a:prstGeom prst="rect">
            <a:avLst/>
          </a:prstGeom>
          <a:noFill/>
        </p:spPr>
        <p:txBody>
          <a:bodyPr wrap="square" rtlCol="0">
            <a:spAutoFit/>
          </a:bodyPr>
          <a:lstStyle/>
          <a:p>
            <a:r>
              <a:rPr lang="en-US" dirty="0"/>
              <a:t>Common xml modification</a:t>
            </a:r>
          </a:p>
          <a:p>
            <a:r>
              <a:rPr lang="en-US" dirty="0"/>
              <a:t>Correct the title for project name export in report file</a:t>
            </a:r>
          </a:p>
        </p:txBody>
      </p:sp>
      <p:pic>
        <p:nvPicPr>
          <p:cNvPr id="3" name="Picture 2"/>
          <p:cNvPicPr>
            <a:picLocks noChangeAspect="1"/>
          </p:cNvPicPr>
          <p:nvPr/>
        </p:nvPicPr>
        <p:blipFill>
          <a:blip r:embed="rId11"/>
          <a:stretch>
            <a:fillRect/>
          </a:stretch>
        </p:blipFill>
        <p:spPr>
          <a:xfrm>
            <a:off x="6224341" y="3818679"/>
            <a:ext cx="2600325" cy="1400175"/>
          </a:xfrm>
          <a:prstGeom prst="rect">
            <a:avLst/>
          </a:prstGeom>
        </p:spPr>
      </p:pic>
      <p:sp>
        <p:nvSpPr>
          <p:cNvPr id="17" name="TextBox 16"/>
          <p:cNvSpPr txBox="1"/>
          <p:nvPr/>
        </p:nvSpPr>
        <p:spPr>
          <a:xfrm>
            <a:off x="6224343" y="3407763"/>
            <a:ext cx="1262003" cy="369332"/>
          </a:xfrm>
          <a:prstGeom prst="rect">
            <a:avLst/>
          </a:prstGeom>
          <a:noFill/>
        </p:spPr>
        <p:txBody>
          <a:bodyPr wrap="square" rtlCol="0">
            <a:spAutoFit/>
          </a:bodyPr>
          <a:lstStyle/>
          <a:p>
            <a:r>
              <a:rPr lang="en-US" dirty="0"/>
              <a:t>SFCAN files</a:t>
            </a:r>
          </a:p>
        </p:txBody>
      </p:sp>
      <p:sp>
        <p:nvSpPr>
          <p:cNvPr id="18" name="TextBox 17"/>
          <p:cNvSpPr txBox="1"/>
          <p:nvPr/>
        </p:nvSpPr>
        <p:spPr>
          <a:xfrm>
            <a:off x="6224342" y="1521457"/>
            <a:ext cx="1262003" cy="369332"/>
          </a:xfrm>
          <a:prstGeom prst="rect">
            <a:avLst/>
          </a:prstGeom>
          <a:noFill/>
        </p:spPr>
        <p:txBody>
          <a:bodyPr wrap="square" rtlCol="0">
            <a:spAutoFit/>
          </a:bodyPr>
          <a:lstStyle/>
          <a:p>
            <a:r>
              <a:rPr lang="en-US" dirty="0"/>
              <a:t>ECAN files</a:t>
            </a:r>
          </a:p>
        </p:txBody>
      </p:sp>
      <p:sp>
        <p:nvSpPr>
          <p:cNvPr id="19" name="TextBox 18"/>
          <p:cNvSpPr txBox="1"/>
          <p:nvPr/>
        </p:nvSpPr>
        <p:spPr>
          <a:xfrm>
            <a:off x="6224342" y="5281707"/>
            <a:ext cx="5895470" cy="923330"/>
          </a:xfrm>
          <a:prstGeom prst="rect">
            <a:avLst/>
          </a:prstGeom>
          <a:noFill/>
        </p:spPr>
        <p:txBody>
          <a:bodyPr wrap="square" rtlCol="0">
            <a:spAutoFit/>
          </a:bodyPr>
          <a:lstStyle/>
          <a:p>
            <a:r>
              <a:rPr lang="en-US" dirty="0">
                <a:solidFill>
                  <a:srgbClr val="FF0000"/>
                </a:solidFill>
              </a:rPr>
              <a:t>NOTE:</a:t>
            </a:r>
          </a:p>
          <a:p>
            <a:r>
              <a:rPr lang="en-US" dirty="0">
                <a:solidFill>
                  <a:srgbClr val="FF0000"/>
                </a:solidFill>
              </a:rPr>
              <a:t>*VID_Status2.can </a:t>
            </a:r>
            <a:r>
              <a:rPr lang="en-US" dirty="0"/>
              <a:t>has different </a:t>
            </a:r>
            <a:r>
              <a:rPr lang="en-US" dirty="0" err="1"/>
              <a:t>testWaitForTimeout</a:t>
            </a:r>
            <a:r>
              <a:rPr lang="en-US" dirty="0"/>
              <a:t> get signal</a:t>
            </a:r>
          </a:p>
          <a:p>
            <a:r>
              <a:rPr lang="en-US" dirty="0"/>
              <a:t>Please refer VID cycle time in DBC file for more detail. </a:t>
            </a:r>
          </a:p>
        </p:txBody>
      </p:sp>
      <p:sp>
        <p:nvSpPr>
          <p:cNvPr id="20" name="TextBox 19"/>
          <p:cNvSpPr txBox="1"/>
          <p:nvPr/>
        </p:nvSpPr>
        <p:spPr>
          <a:xfrm>
            <a:off x="46382" y="918077"/>
            <a:ext cx="11847094" cy="369332"/>
          </a:xfrm>
          <a:prstGeom prst="rect">
            <a:avLst/>
          </a:prstGeom>
          <a:noFill/>
        </p:spPr>
        <p:txBody>
          <a:bodyPr wrap="square" rtlCol="0">
            <a:spAutoFit/>
          </a:bodyPr>
          <a:lstStyle/>
          <a:p>
            <a:r>
              <a:rPr lang="en-US" b="1" dirty="0">
                <a:solidFill>
                  <a:srgbClr val="FF0000"/>
                </a:solidFill>
              </a:rPr>
              <a:t>Automation test (1/8)</a:t>
            </a:r>
          </a:p>
        </p:txBody>
      </p:sp>
    </p:spTree>
    <p:extLst>
      <p:ext uri="{BB962C8B-B14F-4D97-AF65-F5344CB8AC3E}">
        <p14:creationId xmlns:p14="http://schemas.microsoft.com/office/powerpoint/2010/main" val="24359788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rrow: Pentagon 20">
            <a:hlinkClick r:id="rId2" action="ppaction://hlinksldjump"/>
            <a:extLst>
              <a:ext uri="{FF2B5EF4-FFF2-40B4-BE49-F238E27FC236}">
                <a16:creationId xmlns:a16="http://schemas.microsoft.com/office/drawing/2014/main" id="{5AECBE41-EE73-4392-8F87-FCD402BBAB80}"/>
              </a:ext>
            </a:extLst>
          </p:cNvPr>
          <p:cNvSpPr/>
          <p:nvPr/>
        </p:nvSpPr>
        <p:spPr>
          <a:xfrm>
            <a:off x="69851" y="69061"/>
            <a:ext cx="3054429" cy="387351"/>
          </a:xfrm>
          <a:prstGeom prst="homePlat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BSW</a:t>
            </a:r>
          </a:p>
        </p:txBody>
      </p:sp>
      <p:sp>
        <p:nvSpPr>
          <p:cNvPr id="22" name="Arrow: Chevron 21">
            <a:hlinkClick r:id="rId3" action="ppaction://hlinksldjump"/>
            <a:extLst>
              <a:ext uri="{FF2B5EF4-FFF2-40B4-BE49-F238E27FC236}">
                <a16:creationId xmlns:a16="http://schemas.microsoft.com/office/drawing/2014/main" id="{264F90F0-AF5D-45AC-8879-CB7BFFBD3B85}"/>
              </a:ext>
            </a:extLst>
          </p:cNvPr>
          <p:cNvSpPr/>
          <p:nvPr/>
        </p:nvSpPr>
        <p:spPr>
          <a:xfrm>
            <a:off x="2997205" y="69061"/>
            <a:ext cx="304799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DCOM</a:t>
            </a:r>
          </a:p>
        </p:txBody>
      </p:sp>
      <p:sp>
        <p:nvSpPr>
          <p:cNvPr id="23" name="Arrow: Chevron 22">
            <a:hlinkClick r:id="rId4" action="ppaction://hlinksldjump"/>
            <a:extLst>
              <a:ext uri="{FF2B5EF4-FFF2-40B4-BE49-F238E27FC236}">
                <a16:creationId xmlns:a16="http://schemas.microsoft.com/office/drawing/2014/main" id="{E2A872B2-4E84-43C5-80C6-1A1600F24275}"/>
              </a:ext>
            </a:extLst>
          </p:cNvPr>
          <p:cNvSpPr/>
          <p:nvPr/>
        </p:nvSpPr>
        <p:spPr>
          <a:xfrm>
            <a:off x="5924557" y="69061"/>
            <a:ext cx="3047999"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COM</a:t>
            </a:r>
          </a:p>
        </p:txBody>
      </p:sp>
      <p:sp>
        <p:nvSpPr>
          <p:cNvPr id="24" name="Arrow: Chevron 23">
            <a:hlinkClick r:id="rId5" action="ppaction://hlinksldjump"/>
            <a:extLst>
              <a:ext uri="{FF2B5EF4-FFF2-40B4-BE49-F238E27FC236}">
                <a16:creationId xmlns:a16="http://schemas.microsoft.com/office/drawing/2014/main" id="{4BA4F69C-2657-4787-9879-21A8829C516C}"/>
              </a:ext>
            </a:extLst>
          </p:cNvPr>
          <p:cNvSpPr/>
          <p:nvPr/>
        </p:nvSpPr>
        <p:spPr>
          <a:xfrm>
            <a:off x="8845477" y="61917"/>
            <a:ext cx="304799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EM</a:t>
            </a:r>
          </a:p>
        </p:txBody>
      </p:sp>
      <p:sp>
        <p:nvSpPr>
          <p:cNvPr id="10" name="Rectangle 9"/>
          <p:cNvSpPr/>
          <p:nvPr/>
        </p:nvSpPr>
        <p:spPr>
          <a:xfrm>
            <a:off x="69851" y="1327611"/>
            <a:ext cx="10718465" cy="3659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All ECAN’s xml files must describe all messages and correct bits allocation and size (initial and range of values)</a:t>
            </a:r>
          </a:p>
        </p:txBody>
      </p:sp>
      <p:pic>
        <p:nvPicPr>
          <p:cNvPr id="7" name="Picture 6"/>
          <p:cNvPicPr>
            <a:picLocks noChangeAspect="1"/>
          </p:cNvPicPr>
          <p:nvPr/>
        </p:nvPicPr>
        <p:blipFill>
          <a:blip r:embed="rId6"/>
          <a:stretch>
            <a:fillRect/>
          </a:stretch>
        </p:blipFill>
        <p:spPr>
          <a:xfrm>
            <a:off x="69851" y="1700696"/>
            <a:ext cx="8252978" cy="4635569"/>
          </a:xfrm>
          <a:prstGeom prst="rect">
            <a:avLst/>
          </a:prstGeom>
        </p:spPr>
      </p:pic>
      <p:sp>
        <p:nvSpPr>
          <p:cNvPr id="12" name="Title 1">
            <a:extLst>
              <a:ext uri="{FF2B5EF4-FFF2-40B4-BE49-F238E27FC236}">
                <a16:creationId xmlns:a16="http://schemas.microsoft.com/office/drawing/2014/main" id="{8513BBFC-165A-495B-A216-0A5DBA728386}"/>
              </a:ext>
            </a:extLst>
          </p:cNvPr>
          <p:cNvSpPr txBox="1">
            <a:spLocks/>
          </p:cNvSpPr>
          <p:nvPr/>
        </p:nvSpPr>
        <p:spPr>
          <a:xfrm>
            <a:off x="69851" y="596793"/>
            <a:ext cx="5137151" cy="457200"/>
          </a:xfrm>
          <a:prstGeom prst="rect">
            <a:avLst/>
          </a:prstGeom>
        </p:spPr>
        <p:txBody>
          <a:bodyPr vert="horz" lIns="91440" tIns="45720" rIns="91440" bIns="45720" rtlCol="0" anchor="b">
            <a:normAutofit fontScale="75000" lnSpcReduction="20000"/>
          </a:bodyPr>
          <a:lstStyle>
            <a:lvl1pPr algn="ctr" defTabSz="914377"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a:t>COM</a:t>
            </a:r>
            <a:endParaRPr lang="en-US" sz="4000" b="1" dirty="0"/>
          </a:p>
        </p:txBody>
      </p:sp>
      <p:sp>
        <p:nvSpPr>
          <p:cNvPr id="9" name="TextBox 8"/>
          <p:cNvSpPr txBox="1"/>
          <p:nvPr/>
        </p:nvSpPr>
        <p:spPr>
          <a:xfrm>
            <a:off x="46382" y="918077"/>
            <a:ext cx="11847094" cy="369332"/>
          </a:xfrm>
          <a:prstGeom prst="rect">
            <a:avLst/>
          </a:prstGeom>
          <a:noFill/>
        </p:spPr>
        <p:txBody>
          <a:bodyPr wrap="square" rtlCol="0">
            <a:spAutoFit/>
          </a:bodyPr>
          <a:lstStyle/>
          <a:p>
            <a:r>
              <a:rPr lang="en-US" b="1" dirty="0">
                <a:solidFill>
                  <a:srgbClr val="FF0000"/>
                </a:solidFill>
              </a:rPr>
              <a:t>Automation test (2/8)</a:t>
            </a:r>
          </a:p>
        </p:txBody>
      </p:sp>
    </p:spTree>
    <p:extLst>
      <p:ext uri="{BB962C8B-B14F-4D97-AF65-F5344CB8AC3E}">
        <p14:creationId xmlns:p14="http://schemas.microsoft.com/office/powerpoint/2010/main" val="558360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rrow: Pentagon 20">
            <a:hlinkClick r:id="rId2" action="ppaction://hlinksldjump"/>
            <a:extLst>
              <a:ext uri="{FF2B5EF4-FFF2-40B4-BE49-F238E27FC236}">
                <a16:creationId xmlns:a16="http://schemas.microsoft.com/office/drawing/2014/main" id="{5AECBE41-EE73-4392-8F87-FCD402BBAB80}"/>
              </a:ext>
            </a:extLst>
          </p:cNvPr>
          <p:cNvSpPr/>
          <p:nvPr/>
        </p:nvSpPr>
        <p:spPr>
          <a:xfrm>
            <a:off x="69851" y="69061"/>
            <a:ext cx="3054429" cy="387351"/>
          </a:xfrm>
          <a:prstGeom prst="homePlat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BSW</a:t>
            </a:r>
          </a:p>
        </p:txBody>
      </p:sp>
      <p:sp>
        <p:nvSpPr>
          <p:cNvPr id="22" name="Arrow: Chevron 21">
            <a:hlinkClick r:id="rId3" action="ppaction://hlinksldjump"/>
            <a:extLst>
              <a:ext uri="{FF2B5EF4-FFF2-40B4-BE49-F238E27FC236}">
                <a16:creationId xmlns:a16="http://schemas.microsoft.com/office/drawing/2014/main" id="{264F90F0-AF5D-45AC-8879-CB7BFFBD3B85}"/>
              </a:ext>
            </a:extLst>
          </p:cNvPr>
          <p:cNvSpPr/>
          <p:nvPr/>
        </p:nvSpPr>
        <p:spPr>
          <a:xfrm>
            <a:off x="2997205" y="69061"/>
            <a:ext cx="304799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DCOM</a:t>
            </a:r>
          </a:p>
        </p:txBody>
      </p:sp>
      <p:sp>
        <p:nvSpPr>
          <p:cNvPr id="23" name="Arrow: Chevron 22">
            <a:hlinkClick r:id="rId4" action="ppaction://hlinksldjump"/>
            <a:extLst>
              <a:ext uri="{FF2B5EF4-FFF2-40B4-BE49-F238E27FC236}">
                <a16:creationId xmlns:a16="http://schemas.microsoft.com/office/drawing/2014/main" id="{E2A872B2-4E84-43C5-80C6-1A1600F24275}"/>
              </a:ext>
            </a:extLst>
          </p:cNvPr>
          <p:cNvSpPr/>
          <p:nvPr/>
        </p:nvSpPr>
        <p:spPr>
          <a:xfrm>
            <a:off x="5924557" y="69061"/>
            <a:ext cx="3047999"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COM</a:t>
            </a:r>
          </a:p>
        </p:txBody>
      </p:sp>
      <p:sp>
        <p:nvSpPr>
          <p:cNvPr id="24" name="Arrow: Chevron 23">
            <a:hlinkClick r:id="rId5" action="ppaction://hlinksldjump"/>
            <a:extLst>
              <a:ext uri="{FF2B5EF4-FFF2-40B4-BE49-F238E27FC236}">
                <a16:creationId xmlns:a16="http://schemas.microsoft.com/office/drawing/2014/main" id="{4BA4F69C-2657-4787-9879-21A8829C516C}"/>
              </a:ext>
            </a:extLst>
          </p:cNvPr>
          <p:cNvSpPr/>
          <p:nvPr/>
        </p:nvSpPr>
        <p:spPr>
          <a:xfrm>
            <a:off x="8845477" y="61917"/>
            <a:ext cx="304799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EM</a:t>
            </a:r>
          </a:p>
        </p:txBody>
      </p:sp>
      <p:sp>
        <p:nvSpPr>
          <p:cNvPr id="10" name="Rectangle 9"/>
          <p:cNvSpPr/>
          <p:nvPr/>
        </p:nvSpPr>
        <p:spPr>
          <a:xfrm>
            <a:off x="69851" y="1218393"/>
            <a:ext cx="10658784" cy="3649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ECAN will check all the MPC’s messages in </a:t>
            </a:r>
            <a:r>
              <a:rPr lang="en-US" dirty="0" err="1">
                <a:solidFill>
                  <a:schemeClr val="tx1"/>
                </a:solidFill>
              </a:rPr>
              <a:t>Tx</a:t>
            </a:r>
            <a:r>
              <a:rPr lang="en-US" dirty="0">
                <a:solidFill>
                  <a:schemeClr val="tx1"/>
                </a:solidFill>
              </a:rPr>
              <a:t> Messages </a:t>
            </a:r>
            <a:r>
              <a:rPr lang="en-US" dirty="0">
                <a:solidFill>
                  <a:srgbClr val="FF0000"/>
                </a:solidFill>
              </a:rPr>
              <a:t>except </a:t>
            </a:r>
            <a:r>
              <a:rPr lang="en-US" dirty="0" err="1">
                <a:solidFill>
                  <a:schemeClr val="tx1"/>
                </a:solidFill>
              </a:rPr>
              <a:t>DIAG_PhysResp_MPC</a:t>
            </a:r>
            <a:r>
              <a:rPr lang="en-US" dirty="0">
                <a:solidFill>
                  <a:schemeClr val="tx1"/>
                </a:solidFill>
              </a:rPr>
              <a:t> related to CAN transport</a:t>
            </a:r>
          </a:p>
        </p:txBody>
      </p:sp>
      <p:pic>
        <p:nvPicPr>
          <p:cNvPr id="7" name="Picture 6"/>
          <p:cNvPicPr>
            <a:picLocks noChangeAspect="1"/>
          </p:cNvPicPr>
          <p:nvPr/>
        </p:nvPicPr>
        <p:blipFill>
          <a:blip r:embed="rId6"/>
          <a:stretch>
            <a:fillRect/>
          </a:stretch>
        </p:blipFill>
        <p:spPr>
          <a:xfrm>
            <a:off x="69851" y="2801225"/>
            <a:ext cx="6552830" cy="3680622"/>
          </a:xfrm>
          <a:prstGeom prst="rect">
            <a:avLst/>
          </a:prstGeom>
        </p:spPr>
      </p:pic>
      <p:pic>
        <p:nvPicPr>
          <p:cNvPr id="5" name="Picture 4"/>
          <p:cNvPicPr>
            <a:picLocks noChangeAspect="1"/>
          </p:cNvPicPr>
          <p:nvPr/>
        </p:nvPicPr>
        <p:blipFill>
          <a:blip r:embed="rId7"/>
          <a:stretch>
            <a:fillRect/>
          </a:stretch>
        </p:blipFill>
        <p:spPr>
          <a:xfrm>
            <a:off x="69851" y="1570045"/>
            <a:ext cx="8299543" cy="1088974"/>
          </a:xfrm>
          <a:prstGeom prst="rect">
            <a:avLst/>
          </a:prstGeom>
        </p:spPr>
      </p:pic>
      <p:sp>
        <p:nvSpPr>
          <p:cNvPr id="14" name="Title 1">
            <a:extLst>
              <a:ext uri="{FF2B5EF4-FFF2-40B4-BE49-F238E27FC236}">
                <a16:creationId xmlns:a16="http://schemas.microsoft.com/office/drawing/2014/main" id="{8513BBFC-165A-495B-A216-0A5DBA728386}"/>
              </a:ext>
            </a:extLst>
          </p:cNvPr>
          <p:cNvSpPr txBox="1">
            <a:spLocks/>
          </p:cNvSpPr>
          <p:nvPr/>
        </p:nvSpPr>
        <p:spPr>
          <a:xfrm>
            <a:off x="69851" y="596793"/>
            <a:ext cx="5137151" cy="457200"/>
          </a:xfrm>
          <a:prstGeom prst="rect">
            <a:avLst/>
          </a:prstGeom>
        </p:spPr>
        <p:txBody>
          <a:bodyPr vert="horz" lIns="91440" tIns="45720" rIns="91440" bIns="45720" rtlCol="0" anchor="b">
            <a:normAutofit fontScale="75000" lnSpcReduction="20000"/>
          </a:bodyPr>
          <a:lstStyle>
            <a:lvl1pPr algn="ctr" defTabSz="914377"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a:t>COM</a:t>
            </a:r>
            <a:endParaRPr lang="en-US" sz="4000" b="1" dirty="0"/>
          </a:p>
        </p:txBody>
      </p:sp>
      <p:sp>
        <p:nvSpPr>
          <p:cNvPr id="11" name="TextBox 10"/>
          <p:cNvSpPr txBox="1"/>
          <p:nvPr/>
        </p:nvSpPr>
        <p:spPr>
          <a:xfrm>
            <a:off x="46382" y="918077"/>
            <a:ext cx="11847094" cy="369332"/>
          </a:xfrm>
          <a:prstGeom prst="rect">
            <a:avLst/>
          </a:prstGeom>
          <a:noFill/>
        </p:spPr>
        <p:txBody>
          <a:bodyPr wrap="square" rtlCol="0">
            <a:spAutoFit/>
          </a:bodyPr>
          <a:lstStyle/>
          <a:p>
            <a:r>
              <a:rPr lang="en-US" b="1" dirty="0">
                <a:solidFill>
                  <a:srgbClr val="FF0000"/>
                </a:solidFill>
              </a:rPr>
              <a:t>Automation test (3/8)</a:t>
            </a:r>
          </a:p>
        </p:txBody>
      </p:sp>
    </p:spTree>
    <p:extLst>
      <p:ext uri="{BB962C8B-B14F-4D97-AF65-F5344CB8AC3E}">
        <p14:creationId xmlns:p14="http://schemas.microsoft.com/office/powerpoint/2010/main" val="32551097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rrow: Pentagon 20">
            <a:hlinkClick r:id="rId2" action="ppaction://hlinksldjump"/>
            <a:extLst>
              <a:ext uri="{FF2B5EF4-FFF2-40B4-BE49-F238E27FC236}">
                <a16:creationId xmlns:a16="http://schemas.microsoft.com/office/drawing/2014/main" id="{5AECBE41-EE73-4392-8F87-FCD402BBAB80}"/>
              </a:ext>
            </a:extLst>
          </p:cNvPr>
          <p:cNvSpPr/>
          <p:nvPr/>
        </p:nvSpPr>
        <p:spPr>
          <a:xfrm>
            <a:off x="69851" y="69061"/>
            <a:ext cx="3054429" cy="387351"/>
          </a:xfrm>
          <a:prstGeom prst="homePlat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BSW</a:t>
            </a:r>
          </a:p>
        </p:txBody>
      </p:sp>
      <p:sp>
        <p:nvSpPr>
          <p:cNvPr id="22" name="Arrow: Chevron 21">
            <a:hlinkClick r:id="rId3" action="ppaction://hlinksldjump"/>
            <a:extLst>
              <a:ext uri="{FF2B5EF4-FFF2-40B4-BE49-F238E27FC236}">
                <a16:creationId xmlns:a16="http://schemas.microsoft.com/office/drawing/2014/main" id="{264F90F0-AF5D-45AC-8879-CB7BFFBD3B85}"/>
              </a:ext>
            </a:extLst>
          </p:cNvPr>
          <p:cNvSpPr/>
          <p:nvPr/>
        </p:nvSpPr>
        <p:spPr>
          <a:xfrm>
            <a:off x="2997205" y="69061"/>
            <a:ext cx="304799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DCOM</a:t>
            </a:r>
          </a:p>
        </p:txBody>
      </p:sp>
      <p:sp>
        <p:nvSpPr>
          <p:cNvPr id="23" name="Arrow: Chevron 22">
            <a:hlinkClick r:id="rId4" action="ppaction://hlinksldjump"/>
            <a:extLst>
              <a:ext uri="{FF2B5EF4-FFF2-40B4-BE49-F238E27FC236}">
                <a16:creationId xmlns:a16="http://schemas.microsoft.com/office/drawing/2014/main" id="{E2A872B2-4E84-43C5-80C6-1A1600F24275}"/>
              </a:ext>
            </a:extLst>
          </p:cNvPr>
          <p:cNvSpPr/>
          <p:nvPr/>
        </p:nvSpPr>
        <p:spPr>
          <a:xfrm>
            <a:off x="5924557" y="69061"/>
            <a:ext cx="3047999"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COM</a:t>
            </a:r>
          </a:p>
        </p:txBody>
      </p:sp>
      <p:sp>
        <p:nvSpPr>
          <p:cNvPr id="24" name="Arrow: Chevron 23">
            <a:hlinkClick r:id="rId5" action="ppaction://hlinksldjump"/>
            <a:extLst>
              <a:ext uri="{FF2B5EF4-FFF2-40B4-BE49-F238E27FC236}">
                <a16:creationId xmlns:a16="http://schemas.microsoft.com/office/drawing/2014/main" id="{4BA4F69C-2657-4787-9879-21A8829C516C}"/>
              </a:ext>
            </a:extLst>
          </p:cNvPr>
          <p:cNvSpPr/>
          <p:nvPr/>
        </p:nvSpPr>
        <p:spPr>
          <a:xfrm>
            <a:off x="8845477" y="61917"/>
            <a:ext cx="304799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EM</a:t>
            </a:r>
          </a:p>
        </p:txBody>
      </p:sp>
      <p:sp>
        <p:nvSpPr>
          <p:cNvPr id="10" name="Rectangle 9"/>
          <p:cNvSpPr/>
          <p:nvPr/>
        </p:nvSpPr>
        <p:spPr>
          <a:xfrm>
            <a:off x="71925" y="1358133"/>
            <a:ext cx="11946558" cy="6035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Common function: </a:t>
            </a:r>
            <a:r>
              <a:rPr lang="en-US" dirty="0" err="1">
                <a:solidFill>
                  <a:schemeClr val="tx1"/>
                </a:solidFill>
              </a:rPr>
              <a:t>ECAN_common_func.can</a:t>
            </a:r>
            <a:endParaRPr lang="en-US" dirty="0">
              <a:solidFill>
                <a:schemeClr val="tx1"/>
              </a:solidFill>
            </a:endParaRPr>
          </a:p>
          <a:p>
            <a:r>
              <a:rPr lang="en-US" dirty="0">
                <a:solidFill>
                  <a:schemeClr val="tx1"/>
                </a:solidFill>
              </a:rPr>
              <a:t>ECAN will check all the MPC’s messages in </a:t>
            </a:r>
            <a:r>
              <a:rPr lang="en-US" dirty="0" err="1">
                <a:solidFill>
                  <a:schemeClr val="tx1"/>
                </a:solidFill>
              </a:rPr>
              <a:t>Tx</a:t>
            </a:r>
            <a:r>
              <a:rPr lang="en-US" dirty="0">
                <a:solidFill>
                  <a:schemeClr val="tx1"/>
                </a:solidFill>
              </a:rPr>
              <a:t> Messages </a:t>
            </a:r>
            <a:r>
              <a:rPr lang="en-US" dirty="0">
                <a:solidFill>
                  <a:srgbClr val="FF0000"/>
                </a:solidFill>
              </a:rPr>
              <a:t>except </a:t>
            </a:r>
            <a:r>
              <a:rPr lang="en-US" dirty="0" err="1">
                <a:solidFill>
                  <a:schemeClr val="tx1"/>
                </a:solidFill>
              </a:rPr>
              <a:t>DIAG_PhysResp_MPC</a:t>
            </a:r>
            <a:r>
              <a:rPr lang="en-US" dirty="0">
                <a:solidFill>
                  <a:schemeClr val="tx1"/>
                </a:solidFill>
              </a:rPr>
              <a:t> which was related to CAN transport</a:t>
            </a:r>
          </a:p>
        </p:txBody>
      </p:sp>
      <p:pic>
        <p:nvPicPr>
          <p:cNvPr id="11" name="Picture 10"/>
          <p:cNvPicPr>
            <a:picLocks noChangeAspect="1"/>
          </p:cNvPicPr>
          <p:nvPr/>
        </p:nvPicPr>
        <p:blipFill>
          <a:blip r:embed="rId6"/>
          <a:stretch>
            <a:fillRect/>
          </a:stretch>
        </p:blipFill>
        <p:spPr>
          <a:xfrm>
            <a:off x="69851" y="2010687"/>
            <a:ext cx="3822081" cy="686259"/>
          </a:xfrm>
          <a:prstGeom prst="rect">
            <a:avLst/>
          </a:prstGeom>
        </p:spPr>
      </p:pic>
      <p:sp>
        <p:nvSpPr>
          <p:cNvPr id="12" name="Title 1">
            <a:extLst>
              <a:ext uri="{FF2B5EF4-FFF2-40B4-BE49-F238E27FC236}">
                <a16:creationId xmlns:a16="http://schemas.microsoft.com/office/drawing/2014/main" id="{8513BBFC-165A-495B-A216-0A5DBA728386}"/>
              </a:ext>
            </a:extLst>
          </p:cNvPr>
          <p:cNvSpPr txBox="1">
            <a:spLocks/>
          </p:cNvSpPr>
          <p:nvPr/>
        </p:nvSpPr>
        <p:spPr>
          <a:xfrm>
            <a:off x="69851" y="596793"/>
            <a:ext cx="5137151" cy="457200"/>
          </a:xfrm>
          <a:prstGeom prst="rect">
            <a:avLst/>
          </a:prstGeom>
        </p:spPr>
        <p:txBody>
          <a:bodyPr vert="horz" lIns="91440" tIns="45720" rIns="91440" bIns="45720" rtlCol="0" anchor="b">
            <a:normAutofit fontScale="75000" lnSpcReduction="20000"/>
          </a:bodyPr>
          <a:lstStyle>
            <a:lvl1pPr algn="ctr" defTabSz="914377"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t>COM</a:t>
            </a:r>
          </a:p>
        </p:txBody>
      </p:sp>
      <p:pic>
        <p:nvPicPr>
          <p:cNvPr id="4" name="Picture 3"/>
          <p:cNvPicPr>
            <a:picLocks noChangeAspect="1"/>
          </p:cNvPicPr>
          <p:nvPr/>
        </p:nvPicPr>
        <p:blipFill>
          <a:blip r:embed="rId7"/>
          <a:stretch>
            <a:fillRect/>
          </a:stretch>
        </p:blipFill>
        <p:spPr>
          <a:xfrm>
            <a:off x="69851" y="3519738"/>
            <a:ext cx="1581150" cy="771525"/>
          </a:xfrm>
          <a:prstGeom prst="rect">
            <a:avLst/>
          </a:prstGeom>
        </p:spPr>
      </p:pic>
      <p:pic>
        <p:nvPicPr>
          <p:cNvPr id="6" name="Picture 5"/>
          <p:cNvPicPr>
            <a:picLocks noChangeAspect="1"/>
          </p:cNvPicPr>
          <p:nvPr/>
        </p:nvPicPr>
        <p:blipFill>
          <a:blip r:embed="rId8"/>
          <a:stretch>
            <a:fillRect/>
          </a:stretch>
        </p:blipFill>
        <p:spPr>
          <a:xfrm>
            <a:off x="2740442" y="2745929"/>
            <a:ext cx="7705725" cy="676275"/>
          </a:xfrm>
          <a:prstGeom prst="rect">
            <a:avLst/>
          </a:prstGeom>
        </p:spPr>
      </p:pic>
      <p:pic>
        <p:nvPicPr>
          <p:cNvPr id="8" name="Picture 7"/>
          <p:cNvPicPr>
            <a:picLocks noChangeAspect="1"/>
          </p:cNvPicPr>
          <p:nvPr/>
        </p:nvPicPr>
        <p:blipFill>
          <a:blip r:embed="rId9"/>
          <a:stretch>
            <a:fillRect/>
          </a:stretch>
        </p:blipFill>
        <p:spPr>
          <a:xfrm>
            <a:off x="2740442" y="3591621"/>
            <a:ext cx="6419600" cy="1314450"/>
          </a:xfrm>
          <a:prstGeom prst="rect">
            <a:avLst/>
          </a:prstGeom>
        </p:spPr>
      </p:pic>
      <p:cxnSp>
        <p:nvCxnSpPr>
          <p:cNvPr id="13" name="Straight Arrow Connector 12"/>
          <p:cNvCxnSpPr/>
          <p:nvPr/>
        </p:nvCxnSpPr>
        <p:spPr>
          <a:xfrm>
            <a:off x="1195137" y="4209969"/>
            <a:ext cx="1802068" cy="626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1195137" y="3312695"/>
            <a:ext cx="1929143" cy="727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4034589" y="2887579"/>
            <a:ext cx="2654969" cy="4251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3978442" y="3745832"/>
            <a:ext cx="2735179" cy="1090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10"/>
          <a:stretch>
            <a:fillRect/>
          </a:stretch>
        </p:blipFill>
        <p:spPr>
          <a:xfrm>
            <a:off x="69851" y="5075488"/>
            <a:ext cx="8902705" cy="1192527"/>
          </a:xfrm>
          <a:prstGeom prst="rect">
            <a:avLst/>
          </a:prstGeom>
        </p:spPr>
      </p:pic>
      <p:sp>
        <p:nvSpPr>
          <p:cNvPr id="18" name="Rectangle 17"/>
          <p:cNvSpPr/>
          <p:nvPr/>
        </p:nvSpPr>
        <p:spPr>
          <a:xfrm>
            <a:off x="9266464" y="5060282"/>
            <a:ext cx="2627012" cy="882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The value usually </a:t>
            </a:r>
            <a:r>
              <a:rPr lang="en-US" dirty="0">
                <a:solidFill>
                  <a:srgbClr val="FF0000"/>
                </a:solidFill>
              </a:rPr>
              <a:t>0x7DF</a:t>
            </a:r>
          </a:p>
        </p:txBody>
      </p:sp>
      <p:cxnSp>
        <p:nvCxnSpPr>
          <p:cNvPr id="3" name="Straight Arrow Connector 2"/>
          <p:cNvCxnSpPr>
            <a:endCxn id="18" idx="1"/>
          </p:cNvCxnSpPr>
          <p:nvPr/>
        </p:nvCxnSpPr>
        <p:spPr>
          <a:xfrm>
            <a:off x="8972556" y="5261811"/>
            <a:ext cx="293908" cy="239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6382" y="918077"/>
            <a:ext cx="11847094" cy="369332"/>
          </a:xfrm>
          <a:prstGeom prst="rect">
            <a:avLst/>
          </a:prstGeom>
          <a:noFill/>
        </p:spPr>
        <p:txBody>
          <a:bodyPr wrap="square" rtlCol="0">
            <a:spAutoFit/>
          </a:bodyPr>
          <a:lstStyle/>
          <a:p>
            <a:r>
              <a:rPr lang="en-US" b="1" dirty="0">
                <a:solidFill>
                  <a:srgbClr val="FF0000"/>
                </a:solidFill>
              </a:rPr>
              <a:t>Automation test (4/8)</a:t>
            </a:r>
          </a:p>
        </p:txBody>
      </p:sp>
    </p:spTree>
    <p:extLst>
      <p:ext uri="{BB962C8B-B14F-4D97-AF65-F5344CB8AC3E}">
        <p14:creationId xmlns:p14="http://schemas.microsoft.com/office/powerpoint/2010/main" val="36666893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rrow: Pentagon 20">
            <a:hlinkClick r:id="rId2" action="ppaction://hlinksldjump"/>
            <a:extLst>
              <a:ext uri="{FF2B5EF4-FFF2-40B4-BE49-F238E27FC236}">
                <a16:creationId xmlns:a16="http://schemas.microsoft.com/office/drawing/2014/main" id="{5AECBE41-EE73-4392-8F87-FCD402BBAB80}"/>
              </a:ext>
            </a:extLst>
          </p:cNvPr>
          <p:cNvSpPr/>
          <p:nvPr/>
        </p:nvSpPr>
        <p:spPr>
          <a:xfrm>
            <a:off x="69851" y="69061"/>
            <a:ext cx="3054429" cy="387351"/>
          </a:xfrm>
          <a:prstGeom prst="homePlat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BSW</a:t>
            </a:r>
          </a:p>
        </p:txBody>
      </p:sp>
      <p:sp>
        <p:nvSpPr>
          <p:cNvPr id="22" name="Arrow: Chevron 21">
            <a:hlinkClick r:id="rId3" action="ppaction://hlinksldjump"/>
            <a:extLst>
              <a:ext uri="{FF2B5EF4-FFF2-40B4-BE49-F238E27FC236}">
                <a16:creationId xmlns:a16="http://schemas.microsoft.com/office/drawing/2014/main" id="{264F90F0-AF5D-45AC-8879-CB7BFFBD3B85}"/>
              </a:ext>
            </a:extLst>
          </p:cNvPr>
          <p:cNvSpPr/>
          <p:nvPr/>
        </p:nvSpPr>
        <p:spPr>
          <a:xfrm>
            <a:off x="2997205" y="69061"/>
            <a:ext cx="304799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DCOM</a:t>
            </a:r>
          </a:p>
        </p:txBody>
      </p:sp>
      <p:sp>
        <p:nvSpPr>
          <p:cNvPr id="23" name="Arrow: Chevron 22">
            <a:hlinkClick r:id="rId4" action="ppaction://hlinksldjump"/>
            <a:extLst>
              <a:ext uri="{FF2B5EF4-FFF2-40B4-BE49-F238E27FC236}">
                <a16:creationId xmlns:a16="http://schemas.microsoft.com/office/drawing/2014/main" id="{E2A872B2-4E84-43C5-80C6-1A1600F24275}"/>
              </a:ext>
            </a:extLst>
          </p:cNvPr>
          <p:cNvSpPr/>
          <p:nvPr/>
        </p:nvSpPr>
        <p:spPr>
          <a:xfrm>
            <a:off x="5924557" y="69061"/>
            <a:ext cx="3047999"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COM</a:t>
            </a:r>
          </a:p>
        </p:txBody>
      </p:sp>
      <p:sp>
        <p:nvSpPr>
          <p:cNvPr id="24" name="Arrow: Chevron 23">
            <a:hlinkClick r:id="rId5" action="ppaction://hlinksldjump"/>
            <a:extLst>
              <a:ext uri="{FF2B5EF4-FFF2-40B4-BE49-F238E27FC236}">
                <a16:creationId xmlns:a16="http://schemas.microsoft.com/office/drawing/2014/main" id="{4BA4F69C-2657-4787-9879-21A8829C516C}"/>
              </a:ext>
            </a:extLst>
          </p:cNvPr>
          <p:cNvSpPr/>
          <p:nvPr/>
        </p:nvSpPr>
        <p:spPr>
          <a:xfrm>
            <a:off x="8845477" y="61917"/>
            <a:ext cx="304799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EM</a:t>
            </a:r>
          </a:p>
        </p:txBody>
      </p:sp>
      <p:pic>
        <p:nvPicPr>
          <p:cNvPr id="6" name="Picture 5"/>
          <p:cNvPicPr>
            <a:picLocks noChangeAspect="1"/>
          </p:cNvPicPr>
          <p:nvPr/>
        </p:nvPicPr>
        <p:blipFill>
          <a:blip r:embed="rId6"/>
          <a:stretch>
            <a:fillRect/>
          </a:stretch>
        </p:blipFill>
        <p:spPr>
          <a:xfrm>
            <a:off x="69851" y="2021793"/>
            <a:ext cx="7806196" cy="505163"/>
          </a:xfrm>
          <a:prstGeom prst="rect">
            <a:avLst/>
          </a:prstGeom>
        </p:spPr>
      </p:pic>
      <p:sp>
        <p:nvSpPr>
          <p:cNvPr id="13" name="Rectangle 12"/>
          <p:cNvSpPr/>
          <p:nvPr/>
        </p:nvSpPr>
        <p:spPr>
          <a:xfrm>
            <a:off x="69851" y="1406833"/>
            <a:ext cx="9199776" cy="6172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Alive counter function: </a:t>
            </a:r>
            <a:r>
              <a:rPr lang="en-US" dirty="0" err="1">
                <a:solidFill>
                  <a:schemeClr val="tx1"/>
                </a:solidFill>
              </a:rPr>
              <a:t>ECAN_chk_alive.can</a:t>
            </a:r>
            <a:endParaRPr lang="en-US" dirty="0">
              <a:solidFill>
                <a:schemeClr val="tx1"/>
              </a:solidFill>
            </a:endParaRPr>
          </a:p>
          <a:p>
            <a:r>
              <a:rPr lang="en-US" dirty="0">
                <a:solidFill>
                  <a:schemeClr val="tx1"/>
                </a:solidFill>
              </a:rPr>
              <a:t>Adding messages which includes alive counter inside.</a:t>
            </a:r>
          </a:p>
        </p:txBody>
      </p:sp>
      <p:sp>
        <p:nvSpPr>
          <p:cNvPr id="15" name="Title 1">
            <a:extLst>
              <a:ext uri="{FF2B5EF4-FFF2-40B4-BE49-F238E27FC236}">
                <a16:creationId xmlns:a16="http://schemas.microsoft.com/office/drawing/2014/main" id="{8513BBFC-165A-495B-A216-0A5DBA728386}"/>
              </a:ext>
            </a:extLst>
          </p:cNvPr>
          <p:cNvSpPr txBox="1">
            <a:spLocks/>
          </p:cNvSpPr>
          <p:nvPr/>
        </p:nvSpPr>
        <p:spPr>
          <a:xfrm>
            <a:off x="69851" y="596793"/>
            <a:ext cx="5137151" cy="457200"/>
          </a:xfrm>
          <a:prstGeom prst="rect">
            <a:avLst/>
          </a:prstGeom>
        </p:spPr>
        <p:txBody>
          <a:bodyPr vert="horz" lIns="91440" tIns="45720" rIns="91440" bIns="45720" rtlCol="0" anchor="b">
            <a:normAutofit fontScale="75000" lnSpcReduction="20000"/>
          </a:bodyPr>
          <a:lstStyle>
            <a:lvl1pPr algn="ctr" defTabSz="914377"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t>COM</a:t>
            </a:r>
          </a:p>
        </p:txBody>
      </p:sp>
      <p:pic>
        <p:nvPicPr>
          <p:cNvPr id="9" name="Picture 8"/>
          <p:cNvPicPr>
            <a:picLocks noChangeAspect="1"/>
          </p:cNvPicPr>
          <p:nvPr/>
        </p:nvPicPr>
        <p:blipFill>
          <a:blip r:embed="rId7"/>
          <a:stretch>
            <a:fillRect/>
          </a:stretch>
        </p:blipFill>
        <p:spPr>
          <a:xfrm>
            <a:off x="69851" y="3119240"/>
            <a:ext cx="7277100" cy="2600325"/>
          </a:xfrm>
          <a:prstGeom prst="rect">
            <a:avLst/>
          </a:prstGeom>
        </p:spPr>
      </p:pic>
      <p:sp>
        <p:nvSpPr>
          <p:cNvPr id="17" name="Rectangle 16"/>
          <p:cNvSpPr/>
          <p:nvPr/>
        </p:nvSpPr>
        <p:spPr>
          <a:xfrm>
            <a:off x="0" y="2614077"/>
            <a:ext cx="6985000" cy="4935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In this example, </a:t>
            </a:r>
            <a:r>
              <a:rPr lang="en-US" dirty="0" err="1">
                <a:solidFill>
                  <a:schemeClr val="tx1"/>
                </a:solidFill>
              </a:rPr>
              <a:t>NMCSMlnd</a:t>
            </a:r>
            <a:r>
              <a:rPr lang="en-US" dirty="0">
                <a:solidFill>
                  <a:schemeClr val="tx1"/>
                </a:solidFill>
              </a:rPr>
              <a:t> don’t have alive counter.</a:t>
            </a:r>
          </a:p>
        </p:txBody>
      </p:sp>
      <p:sp>
        <p:nvSpPr>
          <p:cNvPr id="18" name="Rectangle 17"/>
          <p:cNvSpPr/>
          <p:nvPr/>
        </p:nvSpPr>
        <p:spPr>
          <a:xfrm>
            <a:off x="7876047" y="1097679"/>
            <a:ext cx="4017429" cy="20215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Ways to check:</a:t>
            </a:r>
          </a:p>
          <a:p>
            <a:r>
              <a:rPr lang="en-US" dirty="0">
                <a:solidFill>
                  <a:schemeClr val="tx1"/>
                </a:solidFill>
              </a:rPr>
              <a:t>1. Check inside messages</a:t>
            </a:r>
          </a:p>
          <a:p>
            <a:r>
              <a:rPr lang="en-US" dirty="0">
                <a:solidFill>
                  <a:schemeClr val="tx1"/>
                </a:solidFill>
              </a:rPr>
              <a:t>2. Check layout</a:t>
            </a:r>
          </a:p>
          <a:p>
            <a:r>
              <a:rPr lang="en-US" dirty="0">
                <a:solidFill>
                  <a:schemeClr val="tx1"/>
                </a:solidFill>
              </a:rPr>
              <a:t>3. Check Maximum values: </a:t>
            </a:r>
          </a:p>
          <a:p>
            <a:pPr marL="285750" indent="-285750">
              <a:buFontTx/>
              <a:buChar char="-"/>
            </a:pPr>
            <a:r>
              <a:rPr lang="en-US" dirty="0">
                <a:solidFill>
                  <a:schemeClr val="tx1"/>
                </a:solidFill>
              </a:rPr>
              <a:t>Checksum (0-255)</a:t>
            </a:r>
          </a:p>
          <a:p>
            <a:pPr marL="285750" indent="-285750">
              <a:buFontTx/>
              <a:buChar char="-"/>
            </a:pPr>
            <a:r>
              <a:rPr lang="en-US" dirty="0">
                <a:solidFill>
                  <a:schemeClr val="tx1"/>
                </a:solidFill>
              </a:rPr>
              <a:t>Alive counter 2bit (0-3) 3bit (0-7)</a:t>
            </a:r>
          </a:p>
        </p:txBody>
      </p:sp>
      <p:pic>
        <p:nvPicPr>
          <p:cNvPr id="2" name="Picture 1"/>
          <p:cNvPicPr>
            <a:picLocks noChangeAspect="1"/>
          </p:cNvPicPr>
          <p:nvPr/>
        </p:nvPicPr>
        <p:blipFill>
          <a:blip r:embed="rId8"/>
          <a:stretch>
            <a:fillRect/>
          </a:stretch>
        </p:blipFill>
        <p:spPr>
          <a:xfrm>
            <a:off x="3826794" y="3748933"/>
            <a:ext cx="4714875" cy="647700"/>
          </a:xfrm>
          <a:prstGeom prst="rect">
            <a:avLst/>
          </a:prstGeom>
        </p:spPr>
      </p:pic>
      <p:sp>
        <p:nvSpPr>
          <p:cNvPr id="14" name="TextBox 13"/>
          <p:cNvSpPr txBox="1"/>
          <p:nvPr/>
        </p:nvSpPr>
        <p:spPr>
          <a:xfrm>
            <a:off x="46382" y="918077"/>
            <a:ext cx="11847094" cy="369332"/>
          </a:xfrm>
          <a:prstGeom prst="rect">
            <a:avLst/>
          </a:prstGeom>
          <a:noFill/>
        </p:spPr>
        <p:txBody>
          <a:bodyPr wrap="square" rtlCol="0">
            <a:spAutoFit/>
          </a:bodyPr>
          <a:lstStyle/>
          <a:p>
            <a:r>
              <a:rPr lang="en-US" b="1" dirty="0">
                <a:solidFill>
                  <a:srgbClr val="FF0000"/>
                </a:solidFill>
              </a:rPr>
              <a:t>Automation test (5/8)</a:t>
            </a:r>
          </a:p>
        </p:txBody>
      </p:sp>
    </p:spTree>
    <p:extLst>
      <p:ext uri="{BB962C8B-B14F-4D97-AF65-F5344CB8AC3E}">
        <p14:creationId xmlns:p14="http://schemas.microsoft.com/office/powerpoint/2010/main" val="36026075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rrow: Pentagon 20">
            <a:hlinkClick r:id="rId2" action="ppaction://hlinksldjump"/>
            <a:extLst>
              <a:ext uri="{FF2B5EF4-FFF2-40B4-BE49-F238E27FC236}">
                <a16:creationId xmlns:a16="http://schemas.microsoft.com/office/drawing/2014/main" id="{5AECBE41-EE73-4392-8F87-FCD402BBAB80}"/>
              </a:ext>
            </a:extLst>
          </p:cNvPr>
          <p:cNvSpPr/>
          <p:nvPr/>
        </p:nvSpPr>
        <p:spPr>
          <a:xfrm>
            <a:off x="69851" y="69061"/>
            <a:ext cx="3054429" cy="387351"/>
          </a:xfrm>
          <a:prstGeom prst="homePlat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BSW</a:t>
            </a:r>
          </a:p>
        </p:txBody>
      </p:sp>
      <p:sp>
        <p:nvSpPr>
          <p:cNvPr id="22" name="Arrow: Chevron 21">
            <a:hlinkClick r:id="rId3" action="ppaction://hlinksldjump"/>
            <a:extLst>
              <a:ext uri="{FF2B5EF4-FFF2-40B4-BE49-F238E27FC236}">
                <a16:creationId xmlns:a16="http://schemas.microsoft.com/office/drawing/2014/main" id="{264F90F0-AF5D-45AC-8879-CB7BFFBD3B85}"/>
              </a:ext>
            </a:extLst>
          </p:cNvPr>
          <p:cNvSpPr/>
          <p:nvPr/>
        </p:nvSpPr>
        <p:spPr>
          <a:xfrm>
            <a:off x="2997205" y="69061"/>
            <a:ext cx="304799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DCOM</a:t>
            </a:r>
          </a:p>
        </p:txBody>
      </p:sp>
      <p:sp>
        <p:nvSpPr>
          <p:cNvPr id="23" name="Arrow: Chevron 22">
            <a:hlinkClick r:id="rId4" action="ppaction://hlinksldjump"/>
            <a:extLst>
              <a:ext uri="{FF2B5EF4-FFF2-40B4-BE49-F238E27FC236}">
                <a16:creationId xmlns:a16="http://schemas.microsoft.com/office/drawing/2014/main" id="{E2A872B2-4E84-43C5-80C6-1A1600F24275}"/>
              </a:ext>
            </a:extLst>
          </p:cNvPr>
          <p:cNvSpPr/>
          <p:nvPr/>
        </p:nvSpPr>
        <p:spPr>
          <a:xfrm>
            <a:off x="5924557" y="69061"/>
            <a:ext cx="3047999"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COM</a:t>
            </a:r>
          </a:p>
        </p:txBody>
      </p:sp>
      <p:sp>
        <p:nvSpPr>
          <p:cNvPr id="24" name="Arrow: Chevron 23">
            <a:hlinkClick r:id="rId5" action="ppaction://hlinksldjump"/>
            <a:extLst>
              <a:ext uri="{FF2B5EF4-FFF2-40B4-BE49-F238E27FC236}">
                <a16:creationId xmlns:a16="http://schemas.microsoft.com/office/drawing/2014/main" id="{4BA4F69C-2657-4787-9879-21A8829C516C}"/>
              </a:ext>
            </a:extLst>
          </p:cNvPr>
          <p:cNvSpPr/>
          <p:nvPr/>
        </p:nvSpPr>
        <p:spPr>
          <a:xfrm>
            <a:off x="8845477" y="61917"/>
            <a:ext cx="304799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EM</a:t>
            </a:r>
          </a:p>
        </p:txBody>
      </p:sp>
      <p:sp>
        <p:nvSpPr>
          <p:cNvPr id="13" name="Rectangle 12"/>
          <p:cNvSpPr/>
          <p:nvPr/>
        </p:nvSpPr>
        <p:spPr>
          <a:xfrm>
            <a:off x="69851" y="1258542"/>
            <a:ext cx="9199776" cy="510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Checksum function: </a:t>
            </a:r>
            <a:r>
              <a:rPr lang="en-US" dirty="0" err="1">
                <a:solidFill>
                  <a:schemeClr val="tx1"/>
                </a:solidFill>
              </a:rPr>
              <a:t>ECAN_chk_crc.can</a:t>
            </a:r>
            <a:endParaRPr lang="en-US" dirty="0">
              <a:solidFill>
                <a:schemeClr val="tx1"/>
              </a:solidFill>
            </a:endParaRPr>
          </a:p>
          <a:p>
            <a:r>
              <a:rPr lang="en-US" dirty="0">
                <a:solidFill>
                  <a:schemeClr val="tx1"/>
                </a:solidFill>
              </a:rPr>
              <a:t>Adding “</a:t>
            </a:r>
            <a:r>
              <a:rPr lang="en-US" dirty="0" err="1">
                <a:solidFill>
                  <a:srgbClr val="FF0000"/>
                </a:solidFill>
              </a:rPr>
              <a:t>Msg</a:t>
            </a:r>
            <a:r>
              <a:rPr lang="en-US" dirty="0">
                <a:solidFill>
                  <a:srgbClr val="FF0000"/>
                </a:solidFill>
              </a:rPr>
              <a:t>_</a:t>
            </a:r>
            <a:r>
              <a:rPr lang="en-US" dirty="0">
                <a:solidFill>
                  <a:schemeClr val="tx1"/>
                </a:solidFill>
              </a:rPr>
              <a:t>” before messages which includes checksum inside.</a:t>
            </a:r>
          </a:p>
        </p:txBody>
      </p:sp>
      <p:sp>
        <p:nvSpPr>
          <p:cNvPr id="15" name="Title 1">
            <a:extLst>
              <a:ext uri="{FF2B5EF4-FFF2-40B4-BE49-F238E27FC236}">
                <a16:creationId xmlns:a16="http://schemas.microsoft.com/office/drawing/2014/main" id="{8513BBFC-165A-495B-A216-0A5DBA728386}"/>
              </a:ext>
            </a:extLst>
          </p:cNvPr>
          <p:cNvSpPr txBox="1">
            <a:spLocks/>
          </p:cNvSpPr>
          <p:nvPr/>
        </p:nvSpPr>
        <p:spPr>
          <a:xfrm>
            <a:off x="69851" y="596793"/>
            <a:ext cx="5137151" cy="457200"/>
          </a:xfrm>
          <a:prstGeom prst="rect">
            <a:avLst/>
          </a:prstGeom>
        </p:spPr>
        <p:txBody>
          <a:bodyPr vert="horz" lIns="91440" tIns="45720" rIns="91440" bIns="45720" rtlCol="0" anchor="b">
            <a:normAutofit fontScale="75000" lnSpcReduction="20000"/>
          </a:bodyPr>
          <a:lstStyle>
            <a:lvl1pPr algn="ctr" defTabSz="914377"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t>COM</a:t>
            </a:r>
          </a:p>
        </p:txBody>
      </p:sp>
      <p:pic>
        <p:nvPicPr>
          <p:cNvPr id="2" name="Picture 1"/>
          <p:cNvPicPr>
            <a:picLocks noChangeAspect="1"/>
          </p:cNvPicPr>
          <p:nvPr/>
        </p:nvPicPr>
        <p:blipFill>
          <a:blip r:embed="rId6"/>
          <a:stretch>
            <a:fillRect/>
          </a:stretch>
        </p:blipFill>
        <p:spPr>
          <a:xfrm>
            <a:off x="69851" y="1901566"/>
            <a:ext cx="5810250" cy="533400"/>
          </a:xfrm>
          <a:prstGeom prst="rect">
            <a:avLst/>
          </a:prstGeom>
        </p:spPr>
      </p:pic>
      <p:pic>
        <p:nvPicPr>
          <p:cNvPr id="3" name="Picture 2"/>
          <p:cNvPicPr>
            <a:picLocks noChangeAspect="1"/>
          </p:cNvPicPr>
          <p:nvPr/>
        </p:nvPicPr>
        <p:blipFill>
          <a:blip r:embed="rId7"/>
          <a:stretch>
            <a:fillRect/>
          </a:stretch>
        </p:blipFill>
        <p:spPr>
          <a:xfrm>
            <a:off x="69851" y="2866815"/>
            <a:ext cx="11993629" cy="1331785"/>
          </a:xfrm>
          <a:prstGeom prst="rect">
            <a:avLst/>
          </a:prstGeom>
        </p:spPr>
      </p:pic>
      <p:sp>
        <p:nvSpPr>
          <p:cNvPr id="14" name="Rectangle 13"/>
          <p:cNvSpPr/>
          <p:nvPr/>
        </p:nvSpPr>
        <p:spPr>
          <a:xfrm>
            <a:off x="69851" y="2467205"/>
            <a:ext cx="9199776" cy="4118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Modifying Messages based on format and correcting “</a:t>
            </a:r>
            <a:r>
              <a:rPr lang="en-US" dirty="0" err="1">
                <a:solidFill>
                  <a:srgbClr val="0070C0"/>
                </a:solidFill>
              </a:rPr>
              <a:t>databytes</a:t>
            </a:r>
            <a:r>
              <a:rPr lang="en-US" dirty="0">
                <a:solidFill>
                  <a:schemeClr val="tx1"/>
                </a:solidFill>
              </a:rPr>
              <a:t>” using layout.</a:t>
            </a:r>
          </a:p>
        </p:txBody>
      </p:sp>
      <p:pic>
        <p:nvPicPr>
          <p:cNvPr id="4" name="Picture 3"/>
          <p:cNvPicPr>
            <a:picLocks noChangeAspect="1"/>
          </p:cNvPicPr>
          <p:nvPr/>
        </p:nvPicPr>
        <p:blipFill>
          <a:blip r:embed="rId8"/>
          <a:stretch>
            <a:fillRect/>
          </a:stretch>
        </p:blipFill>
        <p:spPr>
          <a:xfrm>
            <a:off x="69851" y="4251298"/>
            <a:ext cx="8974758" cy="1991904"/>
          </a:xfrm>
          <a:prstGeom prst="rect">
            <a:avLst/>
          </a:prstGeom>
        </p:spPr>
      </p:pic>
      <p:sp>
        <p:nvSpPr>
          <p:cNvPr id="16" name="Rectangle 15"/>
          <p:cNvSpPr/>
          <p:nvPr/>
        </p:nvSpPr>
        <p:spPr>
          <a:xfrm>
            <a:off x="9044609" y="5052295"/>
            <a:ext cx="3409122" cy="11909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rgbClr val="FF0000"/>
                </a:solidFill>
              </a:rPr>
              <a:t>*NOTE:</a:t>
            </a:r>
            <a:br>
              <a:rPr lang="en-US" sz="1600" dirty="0">
                <a:solidFill>
                  <a:schemeClr val="tx1"/>
                </a:solidFill>
              </a:rPr>
            </a:br>
            <a:r>
              <a:rPr lang="en-US" sz="1600" dirty="0" err="1">
                <a:solidFill>
                  <a:schemeClr val="tx1"/>
                </a:solidFill>
              </a:rPr>
              <a:t>crcReceived</a:t>
            </a:r>
            <a:r>
              <a:rPr lang="en-US" sz="1600" dirty="0">
                <a:solidFill>
                  <a:schemeClr val="tx1"/>
                </a:solidFill>
              </a:rPr>
              <a:t>: get from system</a:t>
            </a:r>
          </a:p>
          <a:p>
            <a:r>
              <a:rPr lang="en-US" sz="1600" dirty="0" err="1">
                <a:solidFill>
                  <a:schemeClr val="tx1"/>
                </a:solidFill>
              </a:rPr>
              <a:t>crcCalc</a:t>
            </a:r>
            <a:r>
              <a:rPr lang="en-US" sz="1600" dirty="0">
                <a:solidFill>
                  <a:schemeClr val="tx1"/>
                </a:solidFill>
              </a:rPr>
              <a:t>: using formula to calculate.</a:t>
            </a:r>
          </a:p>
          <a:p>
            <a:r>
              <a:rPr lang="en-US" sz="1600" dirty="0">
                <a:solidFill>
                  <a:schemeClr val="tx1"/>
                </a:solidFill>
              </a:rPr>
              <a:t>Using masking for alive counter (BZ)</a:t>
            </a:r>
          </a:p>
        </p:txBody>
      </p:sp>
      <p:sp>
        <p:nvSpPr>
          <p:cNvPr id="17" name="TextBox 16"/>
          <p:cNvSpPr txBox="1"/>
          <p:nvPr/>
        </p:nvSpPr>
        <p:spPr>
          <a:xfrm>
            <a:off x="46382" y="918077"/>
            <a:ext cx="11847094" cy="369332"/>
          </a:xfrm>
          <a:prstGeom prst="rect">
            <a:avLst/>
          </a:prstGeom>
          <a:noFill/>
        </p:spPr>
        <p:txBody>
          <a:bodyPr wrap="square" rtlCol="0">
            <a:spAutoFit/>
          </a:bodyPr>
          <a:lstStyle/>
          <a:p>
            <a:r>
              <a:rPr lang="en-US" b="1" dirty="0">
                <a:solidFill>
                  <a:srgbClr val="FF0000"/>
                </a:solidFill>
              </a:rPr>
              <a:t>Automation test (6/8)</a:t>
            </a:r>
          </a:p>
        </p:txBody>
      </p:sp>
    </p:spTree>
    <p:extLst>
      <p:ext uri="{BB962C8B-B14F-4D97-AF65-F5344CB8AC3E}">
        <p14:creationId xmlns:p14="http://schemas.microsoft.com/office/powerpoint/2010/main" val="39072880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rrow: Pentagon 20">
            <a:hlinkClick r:id="rId2" action="ppaction://hlinksldjump"/>
            <a:extLst>
              <a:ext uri="{FF2B5EF4-FFF2-40B4-BE49-F238E27FC236}">
                <a16:creationId xmlns:a16="http://schemas.microsoft.com/office/drawing/2014/main" id="{5AECBE41-EE73-4392-8F87-FCD402BBAB80}"/>
              </a:ext>
            </a:extLst>
          </p:cNvPr>
          <p:cNvSpPr/>
          <p:nvPr/>
        </p:nvSpPr>
        <p:spPr>
          <a:xfrm>
            <a:off x="69851" y="69061"/>
            <a:ext cx="3054429" cy="387351"/>
          </a:xfrm>
          <a:prstGeom prst="homePlat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BSW</a:t>
            </a:r>
          </a:p>
        </p:txBody>
      </p:sp>
      <p:sp>
        <p:nvSpPr>
          <p:cNvPr id="22" name="Arrow: Chevron 21">
            <a:hlinkClick r:id="rId3" action="ppaction://hlinksldjump"/>
            <a:extLst>
              <a:ext uri="{FF2B5EF4-FFF2-40B4-BE49-F238E27FC236}">
                <a16:creationId xmlns:a16="http://schemas.microsoft.com/office/drawing/2014/main" id="{264F90F0-AF5D-45AC-8879-CB7BFFBD3B85}"/>
              </a:ext>
            </a:extLst>
          </p:cNvPr>
          <p:cNvSpPr/>
          <p:nvPr/>
        </p:nvSpPr>
        <p:spPr>
          <a:xfrm>
            <a:off x="2997205" y="69061"/>
            <a:ext cx="304799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DCOM</a:t>
            </a:r>
          </a:p>
        </p:txBody>
      </p:sp>
      <p:sp>
        <p:nvSpPr>
          <p:cNvPr id="23" name="Arrow: Chevron 22">
            <a:hlinkClick r:id="rId4" action="ppaction://hlinksldjump"/>
            <a:extLst>
              <a:ext uri="{FF2B5EF4-FFF2-40B4-BE49-F238E27FC236}">
                <a16:creationId xmlns:a16="http://schemas.microsoft.com/office/drawing/2014/main" id="{E2A872B2-4E84-43C5-80C6-1A1600F24275}"/>
              </a:ext>
            </a:extLst>
          </p:cNvPr>
          <p:cNvSpPr/>
          <p:nvPr/>
        </p:nvSpPr>
        <p:spPr>
          <a:xfrm>
            <a:off x="5924557" y="69061"/>
            <a:ext cx="3047999"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COM</a:t>
            </a:r>
          </a:p>
        </p:txBody>
      </p:sp>
      <p:sp>
        <p:nvSpPr>
          <p:cNvPr id="24" name="Arrow: Chevron 23">
            <a:hlinkClick r:id="rId5" action="ppaction://hlinksldjump"/>
            <a:extLst>
              <a:ext uri="{FF2B5EF4-FFF2-40B4-BE49-F238E27FC236}">
                <a16:creationId xmlns:a16="http://schemas.microsoft.com/office/drawing/2014/main" id="{4BA4F69C-2657-4787-9879-21A8829C516C}"/>
              </a:ext>
            </a:extLst>
          </p:cNvPr>
          <p:cNvSpPr/>
          <p:nvPr/>
        </p:nvSpPr>
        <p:spPr>
          <a:xfrm>
            <a:off x="8845477" y="61917"/>
            <a:ext cx="304799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EM</a:t>
            </a:r>
          </a:p>
        </p:txBody>
      </p:sp>
      <p:sp>
        <p:nvSpPr>
          <p:cNvPr id="13" name="Rectangle 12"/>
          <p:cNvSpPr/>
          <p:nvPr/>
        </p:nvSpPr>
        <p:spPr>
          <a:xfrm>
            <a:off x="69851" y="1358793"/>
            <a:ext cx="9199776" cy="7993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Initial value function: </a:t>
            </a:r>
            <a:r>
              <a:rPr lang="en-US" dirty="0" err="1">
                <a:solidFill>
                  <a:schemeClr val="tx1"/>
                </a:solidFill>
              </a:rPr>
              <a:t>ECAN_chk_initval.can</a:t>
            </a:r>
            <a:endParaRPr lang="en-US" dirty="0">
              <a:solidFill>
                <a:schemeClr val="tx1"/>
              </a:solidFill>
            </a:endParaRPr>
          </a:p>
          <a:p>
            <a:pPr marL="342900" indent="-342900">
              <a:buAutoNum type="arabicPeriod"/>
            </a:pPr>
            <a:r>
              <a:rPr lang="en-US" dirty="0">
                <a:solidFill>
                  <a:schemeClr val="tx1"/>
                </a:solidFill>
              </a:rPr>
              <a:t>Modify the main note. Addition length = </a:t>
            </a:r>
            <a:r>
              <a:rPr lang="en-US" dirty="0">
                <a:solidFill>
                  <a:srgbClr val="FF0000"/>
                </a:solidFill>
              </a:rPr>
              <a:t>MPC’s + 4</a:t>
            </a:r>
          </a:p>
          <a:p>
            <a:r>
              <a:rPr lang="en-US" dirty="0">
                <a:solidFill>
                  <a:schemeClr val="tx1"/>
                </a:solidFill>
              </a:rPr>
              <a:t>For this instance, it is </a:t>
            </a:r>
            <a:r>
              <a:rPr lang="en-US" dirty="0">
                <a:solidFill>
                  <a:srgbClr val="FF0000"/>
                </a:solidFill>
              </a:rPr>
              <a:t>CSM</a:t>
            </a:r>
            <a:r>
              <a:rPr lang="en-US" dirty="0">
                <a:solidFill>
                  <a:schemeClr val="tx1"/>
                </a:solidFill>
              </a:rPr>
              <a:t> and addition length is </a:t>
            </a:r>
            <a:r>
              <a:rPr lang="en-US" dirty="0">
                <a:solidFill>
                  <a:srgbClr val="FF0000"/>
                </a:solidFill>
              </a:rPr>
              <a:t>7</a:t>
            </a:r>
          </a:p>
        </p:txBody>
      </p:sp>
      <p:sp>
        <p:nvSpPr>
          <p:cNvPr id="15" name="Title 1">
            <a:extLst>
              <a:ext uri="{FF2B5EF4-FFF2-40B4-BE49-F238E27FC236}">
                <a16:creationId xmlns:a16="http://schemas.microsoft.com/office/drawing/2014/main" id="{8513BBFC-165A-495B-A216-0A5DBA728386}"/>
              </a:ext>
            </a:extLst>
          </p:cNvPr>
          <p:cNvSpPr txBox="1">
            <a:spLocks/>
          </p:cNvSpPr>
          <p:nvPr/>
        </p:nvSpPr>
        <p:spPr>
          <a:xfrm>
            <a:off x="69851" y="596793"/>
            <a:ext cx="5137151" cy="457200"/>
          </a:xfrm>
          <a:prstGeom prst="rect">
            <a:avLst/>
          </a:prstGeom>
        </p:spPr>
        <p:txBody>
          <a:bodyPr vert="horz" lIns="91440" tIns="45720" rIns="91440" bIns="45720" rtlCol="0" anchor="b">
            <a:normAutofit fontScale="75000" lnSpcReduction="20000"/>
          </a:bodyPr>
          <a:lstStyle>
            <a:lvl1pPr algn="ctr" defTabSz="914377"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t>COM</a:t>
            </a:r>
          </a:p>
        </p:txBody>
      </p:sp>
      <p:sp>
        <p:nvSpPr>
          <p:cNvPr id="14" name="Rectangle 13"/>
          <p:cNvSpPr/>
          <p:nvPr/>
        </p:nvSpPr>
        <p:spPr>
          <a:xfrm>
            <a:off x="69851" y="3667356"/>
            <a:ext cx="9199776" cy="4118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2. Modifying Messages ID full message </a:t>
            </a:r>
            <a:r>
              <a:rPr lang="en-US" dirty="0">
                <a:solidFill>
                  <a:srgbClr val="FF0000"/>
                </a:solidFill>
              </a:rPr>
              <a:t>except DIAG_</a:t>
            </a:r>
          </a:p>
        </p:txBody>
      </p:sp>
      <p:pic>
        <p:nvPicPr>
          <p:cNvPr id="5" name="Picture 4"/>
          <p:cNvPicPr>
            <a:picLocks noChangeAspect="1"/>
          </p:cNvPicPr>
          <p:nvPr/>
        </p:nvPicPr>
        <p:blipFill>
          <a:blip r:embed="rId6"/>
          <a:stretch>
            <a:fillRect/>
          </a:stretch>
        </p:blipFill>
        <p:spPr>
          <a:xfrm>
            <a:off x="193191" y="2194707"/>
            <a:ext cx="6677025" cy="1333500"/>
          </a:xfrm>
          <a:prstGeom prst="rect">
            <a:avLst/>
          </a:prstGeom>
        </p:spPr>
      </p:pic>
      <p:pic>
        <p:nvPicPr>
          <p:cNvPr id="6" name="Picture 5"/>
          <p:cNvPicPr>
            <a:picLocks noChangeAspect="1"/>
          </p:cNvPicPr>
          <p:nvPr/>
        </p:nvPicPr>
        <p:blipFill>
          <a:blip r:embed="rId7"/>
          <a:stretch>
            <a:fillRect/>
          </a:stretch>
        </p:blipFill>
        <p:spPr>
          <a:xfrm>
            <a:off x="69851" y="4251346"/>
            <a:ext cx="8010525" cy="1476375"/>
          </a:xfrm>
          <a:prstGeom prst="rect">
            <a:avLst/>
          </a:prstGeom>
        </p:spPr>
      </p:pic>
      <p:sp>
        <p:nvSpPr>
          <p:cNvPr id="11" name="TextBox 10"/>
          <p:cNvSpPr txBox="1"/>
          <p:nvPr/>
        </p:nvSpPr>
        <p:spPr>
          <a:xfrm>
            <a:off x="46382" y="918077"/>
            <a:ext cx="11847094" cy="369332"/>
          </a:xfrm>
          <a:prstGeom prst="rect">
            <a:avLst/>
          </a:prstGeom>
          <a:noFill/>
        </p:spPr>
        <p:txBody>
          <a:bodyPr wrap="square" rtlCol="0">
            <a:spAutoFit/>
          </a:bodyPr>
          <a:lstStyle/>
          <a:p>
            <a:r>
              <a:rPr lang="en-US" b="1" dirty="0">
                <a:solidFill>
                  <a:srgbClr val="FF0000"/>
                </a:solidFill>
              </a:rPr>
              <a:t>Automation test (7/8)</a:t>
            </a:r>
          </a:p>
        </p:txBody>
      </p:sp>
    </p:spTree>
    <p:extLst>
      <p:ext uri="{BB962C8B-B14F-4D97-AF65-F5344CB8AC3E}">
        <p14:creationId xmlns:p14="http://schemas.microsoft.com/office/powerpoint/2010/main" val="21177979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rrow: Pentagon 20">
            <a:hlinkClick r:id="rId2" action="ppaction://hlinksldjump"/>
            <a:extLst>
              <a:ext uri="{FF2B5EF4-FFF2-40B4-BE49-F238E27FC236}">
                <a16:creationId xmlns:a16="http://schemas.microsoft.com/office/drawing/2014/main" id="{5AECBE41-EE73-4392-8F87-FCD402BBAB80}"/>
              </a:ext>
            </a:extLst>
          </p:cNvPr>
          <p:cNvSpPr/>
          <p:nvPr/>
        </p:nvSpPr>
        <p:spPr>
          <a:xfrm>
            <a:off x="69851" y="69061"/>
            <a:ext cx="3054429" cy="387351"/>
          </a:xfrm>
          <a:prstGeom prst="homePlat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BSW</a:t>
            </a:r>
          </a:p>
        </p:txBody>
      </p:sp>
      <p:sp>
        <p:nvSpPr>
          <p:cNvPr id="22" name="Arrow: Chevron 21">
            <a:hlinkClick r:id="rId3" action="ppaction://hlinksldjump"/>
            <a:extLst>
              <a:ext uri="{FF2B5EF4-FFF2-40B4-BE49-F238E27FC236}">
                <a16:creationId xmlns:a16="http://schemas.microsoft.com/office/drawing/2014/main" id="{264F90F0-AF5D-45AC-8879-CB7BFFBD3B85}"/>
              </a:ext>
            </a:extLst>
          </p:cNvPr>
          <p:cNvSpPr/>
          <p:nvPr/>
        </p:nvSpPr>
        <p:spPr>
          <a:xfrm>
            <a:off x="2997205" y="69061"/>
            <a:ext cx="304799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DCOM</a:t>
            </a:r>
          </a:p>
        </p:txBody>
      </p:sp>
      <p:sp>
        <p:nvSpPr>
          <p:cNvPr id="23" name="Arrow: Chevron 22">
            <a:hlinkClick r:id="rId4" action="ppaction://hlinksldjump"/>
            <a:extLst>
              <a:ext uri="{FF2B5EF4-FFF2-40B4-BE49-F238E27FC236}">
                <a16:creationId xmlns:a16="http://schemas.microsoft.com/office/drawing/2014/main" id="{E2A872B2-4E84-43C5-80C6-1A1600F24275}"/>
              </a:ext>
            </a:extLst>
          </p:cNvPr>
          <p:cNvSpPr/>
          <p:nvPr/>
        </p:nvSpPr>
        <p:spPr>
          <a:xfrm>
            <a:off x="5924557" y="69061"/>
            <a:ext cx="3047999"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COM</a:t>
            </a:r>
          </a:p>
        </p:txBody>
      </p:sp>
      <p:sp>
        <p:nvSpPr>
          <p:cNvPr id="24" name="Arrow: Chevron 23">
            <a:hlinkClick r:id="rId5" action="ppaction://hlinksldjump"/>
            <a:extLst>
              <a:ext uri="{FF2B5EF4-FFF2-40B4-BE49-F238E27FC236}">
                <a16:creationId xmlns:a16="http://schemas.microsoft.com/office/drawing/2014/main" id="{4BA4F69C-2657-4787-9879-21A8829C516C}"/>
              </a:ext>
            </a:extLst>
          </p:cNvPr>
          <p:cNvSpPr/>
          <p:nvPr/>
        </p:nvSpPr>
        <p:spPr>
          <a:xfrm>
            <a:off x="8845477" y="61917"/>
            <a:ext cx="304799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EM</a:t>
            </a:r>
          </a:p>
        </p:txBody>
      </p:sp>
      <p:sp>
        <p:nvSpPr>
          <p:cNvPr id="15" name="Title 1">
            <a:extLst>
              <a:ext uri="{FF2B5EF4-FFF2-40B4-BE49-F238E27FC236}">
                <a16:creationId xmlns:a16="http://schemas.microsoft.com/office/drawing/2014/main" id="{8513BBFC-165A-495B-A216-0A5DBA728386}"/>
              </a:ext>
            </a:extLst>
          </p:cNvPr>
          <p:cNvSpPr txBox="1">
            <a:spLocks/>
          </p:cNvSpPr>
          <p:nvPr/>
        </p:nvSpPr>
        <p:spPr>
          <a:xfrm>
            <a:off x="69851" y="596793"/>
            <a:ext cx="5137151" cy="457200"/>
          </a:xfrm>
          <a:prstGeom prst="rect">
            <a:avLst/>
          </a:prstGeom>
        </p:spPr>
        <p:txBody>
          <a:bodyPr vert="horz" lIns="91440" tIns="45720" rIns="91440" bIns="45720" rtlCol="0" anchor="b">
            <a:normAutofit fontScale="75000" lnSpcReduction="20000"/>
          </a:bodyPr>
          <a:lstStyle>
            <a:lvl1pPr algn="ctr" defTabSz="914377"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t>COM</a:t>
            </a:r>
          </a:p>
        </p:txBody>
      </p:sp>
      <p:sp>
        <p:nvSpPr>
          <p:cNvPr id="2" name="TextBox 1"/>
          <p:cNvSpPr txBox="1"/>
          <p:nvPr/>
        </p:nvSpPr>
        <p:spPr>
          <a:xfrm>
            <a:off x="69851" y="1267595"/>
            <a:ext cx="11847094" cy="2308324"/>
          </a:xfrm>
          <a:prstGeom prst="rect">
            <a:avLst/>
          </a:prstGeom>
          <a:noFill/>
        </p:spPr>
        <p:txBody>
          <a:bodyPr wrap="square" rtlCol="0">
            <a:spAutoFit/>
          </a:bodyPr>
          <a:lstStyle/>
          <a:p>
            <a:r>
              <a:rPr lang="en-US" dirty="0"/>
              <a:t>Download test scripts in tag “</a:t>
            </a:r>
            <a:r>
              <a:rPr lang="en-US" dirty="0" err="1"/>
              <a:t>Testnote</a:t>
            </a:r>
            <a:r>
              <a:rPr lang="en-US" dirty="0"/>
              <a:t>” (</a:t>
            </a:r>
            <a:r>
              <a:rPr lang="en-US" dirty="0" err="1"/>
              <a:t>Coresi</a:t>
            </a:r>
            <a:r>
              <a:rPr lang="en-US" dirty="0"/>
              <a:t>):</a:t>
            </a:r>
          </a:p>
          <a:p>
            <a:r>
              <a:rPr lang="en-US" dirty="0"/>
              <a:t>Step 1: Due to many components, define a common format add it to Test Environment. </a:t>
            </a:r>
            <a:r>
              <a:rPr lang="en-US" dirty="0" err="1"/>
              <a:t>E.g</a:t>
            </a:r>
            <a:r>
              <a:rPr lang="en-US" dirty="0"/>
              <a:t>: TC_gen.xml for </a:t>
            </a:r>
            <a:r>
              <a:rPr lang="en-US" dirty="0" err="1"/>
              <a:t>chk_alivecnt</a:t>
            </a:r>
            <a:endParaRPr lang="en-US" dirty="0"/>
          </a:p>
          <a:p>
            <a:r>
              <a:rPr lang="en-US" dirty="0"/>
              <a:t>Step 2: Select “</a:t>
            </a:r>
            <a:r>
              <a:rPr lang="en-US" dirty="0">
                <a:solidFill>
                  <a:srgbClr val="FF0000"/>
                </a:solidFill>
              </a:rPr>
              <a:t>Configuration</a:t>
            </a:r>
            <a:r>
              <a:rPr lang="en-US" dirty="0"/>
              <a:t>”</a:t>
            </a:r>
          </a:p>
          <a:p>
            <a:r>
              <a:rPr lang="en-US" dirty="0"/>
              <a:t>Step 3: In components tag, add *.can file include files: &lt;</a:t>
            </a:r>
            <a:r>
              <a:rPr lang="en-US" dirty="0" err="1"/>
              <a:t>Test_case</a:t>
            </a:r>
            <a:r>
              <a:rPr lang="en-US" dirty="0"/>
              <a:t>&gt;.can, &lt;Common&gt;.can, osek_tp.dll (C:\Program Files\Vector </a:t>
            </a:r>
            <a:r>
              <a:rPr lang="en-US" dirty="0" err="1"/>
              <a:t>CANoe</a:t>
            </a:r>
            <a:r>
              <a:rPr lang="en-US" dirty="0"/>
              <a:t> 10.0\Exec32\osek_tp.dll)</a:t>
            </a:r>
          </a:p>
          <a:p>
            <a:r>
              <a:rPr lang="en-US" dirty="0"/>
              <a:t>Step 4: Start </a:t>
            </a:r>
            <a:r>
              <a:rPr lang="en-US" dirty="0" err="1"/>
              <a:t>coresi</a:t>
            </a:r>
            <a:r>
              <a:rPr lang="en-US" dirty="0"/>
              <a:t> then select test cases, kick start button then check the results.</a:t>
            </a:r>
          </a:p>
          <a:p>
            <a:r>
              <a:rPr lang="en-US" dirty="0"/>
              <a:t>Step 5: Click start button “</a:t>
            </a:r>
            <a:r>
              <a:rPr lang="en-US" dirty="0">
                <a:solidFill>
                  <a:srgbClr val="FF0000"/>
                </a:solidFill>
              </a:rPr>
              <a:t>|&gt;</a:t>
            </a:r>
            <a:r>
              <a:rPr lang="en-US" dirty="0"/>
              <a:t>” then check the results.</a:t>
            </a:r>
          </a:p>
          <a:p>
            <a:r>
              <a:rPr lang="en-US" dirty="0"/>
              <a:t>Step 6: Open the Test Report.</a:t>
            </a:r>
          </a:p>
        </p:txBody>
      </p:sp>
      <p:grpSp>
        <p:nvGrpSpPr>
          <p:cNvPr id="32" name="Group 31"/>
          <p:cNvGrpSpPr/>
          <p:nvPr/>
        </p:nvGrpSpPr>
        <p:grpSpPr>
          <a:xfrm>
            <a:off x="213135" y="3809843"/>
            <a:ext cx="11703810" cy="1138759"/>
            <a:chOff x="189666" y="2061092"/>
            <a:chExt cx="11703810" cy="1138759"/>
          </a:xfrm>
        </p:grpSpPr>
        <p:pic>
          <p:nvPicPr>
            <p:cNvPr id="3" name="Picture 2"/>
            <p:cNvPicPr>
              <a:picLocks noChangeAspect="1"/>
            </p:cNvPicPr>
            <p:nvPr/>
          </p:nvPicPr>
          <p:blipFill>
            <a:blip r:embed="rId6"/>
            <a:stretch>
              <a:fillRect/>
            </a:stretch>
          </p:blipFill>
          <p:spPr>
            <a:xfrm>
              <a:off x="2454443" y="2097976"/>
              <a:ext cx="1561436" cy="1061502"/>
            </a:xfrm>
            <a:prstGeom prst="rect">
              <a:avLst/>
            </a:prstGeom>
          </p:spPr>
        </p:pic>
        <p:pic>
          <p:nvPicPr>
            <p:cNvPr id="5" name="Picture 4"/>
            <p:cNvPicPr>
              <a:picLocks noChangeAspect="1"/>
            </p:cNvPicPr>
            <p:nvPr/>
          </p:nvPicPr>
          <p:blipFill>
            <a:blip r:embed="rId7"/>
            <a:stretch>
              <a:fillRect/>
            </a:stretch>
          </p:blipFill>
          <p:spPr>
            <a:xfrm>
              <a:off x="4619555" y="2061092"/>
              <a:ext cx="3803569" cy="1135270"/>
            </a:xfrm>
            <a:prstGeom prst="rect">
              <a:avLst/>
            </a:prstGeom>
          </p:spPr>
        </p:pic>
        <p:pic>
          <p:nvPicPr>
            <p:cNvPr id="6" name="Picture 5"/>
            <p:cNvPicPr>
              <a:picLocks noChangeAspect="1"/>
            </p:cNvPicPr>
            <p:nvPr/>
          </p:nvPicPr>
          <p:blipFill>
            <a:blip r:embed="rId8"/>
            <a:stretch>
              <a:fillRect/>
            </a:stretch>
          </p:blipFill>
          <p:spPr>
            <a:xfrm>
              <a:off x="9026800" y="2073399"/>
              <a:ext cx="2866676" cy="1126452"/>
            </a:xfrm>
            <a:prstGeom prst="rect">
              <a:avLst/>
            </a:prstGeom>
          </p:spPr>
        </p:pic>
        <p:pic>
          <p:nvPicPr>
            <p:cNvPr id="8" name="Picture 7"/>
            <p:cNvPicPr>
              <a:picLocks noChangeAspect="1"/>
            </p:cNvPicPr>
            <p:nvPr/>
          </p:nvPicPr>
          <p:blipFill>
            <a:blip r:embed="rId9"/>
            <a:stretch>
              <a:fillRect/>
            </a:stretch>
          </p:blipFill>
          <p:spPr>
            <a:xfrm>
              <a:off x="189666" y="2422666"/>
              <a:ext cx="1762125" cy="419100"/>
            </a:xfrm>
            <a:prstGeom prst="rect">
              <a:avLst/>
            </a:prstGeom>
          </p:spPr>
        </p:pic>
        <p:cxnSp>
          <p:nvCxnSpPr>
            <p:cNvPr id="10" name="Straight Arrow Connector 9"/>
            <p:cNvCxnSpPr>
              <a:stCxn id="8" idx="3"/>
              <a:endCxn id="3" idx="1"/>
            </p:cNvCxnSpPr>
            <p:nvPr/>
          </p:nvCxnSpPr>
          <p:spPr>
            <a:xfrm flipV="1">
              <a:off x="1951791" y="2628727"/>
              <a:ext cx="502652" cy="3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3" idx="3"/>
              <a:endCxn id="5" idx="1"/>
            </p:cNvCxnSpPr>
            <p:nvPr/>
          </p:nvCxnSpPr>
          <p:spPr>
            <a:xfrm>
              <a:off x="4015879" y="2628727"/>
              <a:ext cx="6036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5" idx="3"/>
              <a:endCxn id="6" idx="1"/>
            </p:cNvCxnSpPr>
            <p:nvPr/>
          </p:nvCxnSpPr>
          <p:spPr>
            <a:xfrm>
              <a:off x="8423124" y="2628727"/>
              <a:ext cx="603676" cy="78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Decagon 25">
              <a:extLst>
                <a:ext uri="{FF2B5EF4-FFF2-40B4-BE49-F238E27FC236}">
                  <a16:creationId xmlns:a16="http://schemas.microsoft.com/office/drawing/2014/main" id="{6214C52F-7FAF-47B5-9C70-ED2DCA281F77}"/>
                </a:ext>
              </a:extLst>
            </p:cNvPr>
            <p:cNvSpPr/>
            <p:nvPr/>
          </p:nvSpPr>
          <p:spPr>
            <a:xfrm>
              <a:off x="2038927" y="2394802"/>
              <a:ext cx="230823" cy="233925"/>
            </a:xfrm>
            <a:prstGeom prst="decagon">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1</a:t>
              </a:r>
            </a:p>
          </p:txBody>
        </p:sp>
        <p:sp>
          <p:nvSpPr>
            <p:cNvPr id="30" name="Decagon 29">
              <a:extLst>
                <a:ext uri="{FF2B5EF4-FFF2-40B4-BE49-F238E27FC236}">
                  <a16:creationId xmlns:a16="http://schemas.microsoft.com/office/drawing/2014/main" id="{6214C52F-7FAF-47B5-9C70-ED2DCA281F77}"/>
                </a:ext>
              </a:extLst>
            </p:cNvPr>
            <p:cNvSpPr/>
            <p:nvPr/>
          </p:nvSpPr>
          <p:spPr>
            <a:xfrm>
              <a:off x="4202305" y="2391436"/>
              <a:ext cx="230823" cy="233925"/>
            </a:xfrm>
            <a:prstGeom prst="decagon">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2</a:t>
              </a:r>
            </a:p>
          </p:txBody>
        </p:sp>
        <p:sp>
          <p:nvSpPr>
            <p:cNvPr id="31" name="Decagon 30">
              <a:extLst>
                <a:ext uri="{FF2B5EF4-FFF2-40B4-BE49-F238E27FC236}">
                  <a16:creationId xmlns:a16="http://schemas.microsoft.com/office/drawing/2014/main" id="{6214C52F-7FAF-47B5-9C70-ED2DCA281F77}"/>
                </a:ext>
              </a:extLst>
            </p:cNvPr>
            <p:cNvSpPr/>
            <p:nvPr/>
          </p:nvSpPr>
          <p:spPr>
            <a:xfrm>
              <a:off x="8609550" y="2391435"/>
              <a:ext cx="230823" cy="233925"/>
            </a:xfrm>
            <a:prstGeom prst="decagon">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3</a:t>
              </a:r>
            </a:p>
          </p:txBody>
        </p:sp>
      </p:grpSp>
      <p:grpSp>
        <p:nvGrpSpPr>
          <p:cNvPr id="4" name="Group 3"/>
          <p:cNvGrpSpPr/>
          <p:nvPr/>
        </p:nvGrpSpPr>
        <p:grpSpPr>
          <a:xfrm>
            <a:off x="925345" y="5065971"/>
            <a:ext cx="10968131" cy="1196399"/>
            <a:chOff x="925345" y="4875213"/>
            <a:chExt cx="10968131" cy="1196399"/>
          </a:xfrm>
        </p:grpSpPr>
        <p:pic>
          <p:nvPicPr>
            <p:cNvPr id="34" name="Picture 33"/>
            <p:cNvPicPr>
              <a:picLocks noChangeAspect="1"/>
            </p:cNvPicPr>
            <p:nvPr/>
          </p:nvPicPr>
          <p:blipFill>
            <a:blip r:embed="rId10"/>
            <a:stretch>
              <a:fillRect/>
            </a:stretch>
          </p:blipFill>
          <p:spPr>
            <a:xfrm>
              <a:off x="9935244" y="4875213"/>
              <a:ext cx="1958232" cy="1196399"/>
            </a:xfrm>
            <a:prstGeom prst="rect">
              <a:avLst/>
            </a:prstGeom>
          </p:spPr>
        </p:pic>
        <p:pic>
          <p:nvPicPr>
            <p:cNvPr id="35" name="Picture 34"/>
            <p:cNvPicPr>
              <a:picLocks noChangeAspect="1"/>
            </p:cNvPicPr>
            <p:nvPr/>
          </p:nvPicPr>
          <p:blipFill>
            <a:blip r:embed="rId11"/>
            <a:stretch>
              <a:fillRect/>
            </a:stretch>
          </p:blipFill>
          <p:spPr>
            <a:xfrm>
              <a:off x="7958440" y="5038126"/>
              <a:ext cx="1604200" cy="870572"/>
            </a:xfrm>
            <a:prstGeom prst="rect">
              <a:avLst/>
            </a:prstGeom>
          </p:spPr>
        </p:pic>
        <p:pic>
          <p:nvPicPr>
            <p:cNvPr id="36" name="Picture 35"/>
            <p:cNvPicPr>
              <a:picLocks noChangeAspect="1"/>
            </p:cNvPicPr>
            <p:nvPr/>
          </p:nvPicPr>
          <p:blipFill>
            <a:blip r:embed="rId12"/>
            <a:stretch>
              <a:fillRect/>
            </a:stretch>
          </p:blipFill>
          <p:spPr>
            <a:xfrm>
              <a:off x="4398606" y="4996367"/>
              <a:ext cx="3051902" cy="954090"/>
            </a:xfrm>
            <a:prstGeom prst="rect">
              <a:avLst/>
            </a:prstGeom>
          </p:spPr>
        </p:pic>
        <p:cxnSp>
          <p:nvCxnSpPr>
            <p:cNvPr id="38" name="Straight Arrow Connector 37"/>
            <p:cNvCxnSpPr>
              <a:stCxn id="34" idx="1"/>
              <a:endCxn id="35" idx="3"/>
            </p:cNvCxnSpPr>
            <p:nvPr/>
          </p:nvCxnSpPr>
          <p:spPr>
            <a:xfrm flipH="1" flipV="1">
              <a:off x="9562640" y="5473412"/>
              <a:ext cx="3726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5" idx="1"/>
              <a:endCxn id="36" idx="3"/>
            </p:cNvCxnSpPr>
            <p:nvPr/>
          </p:nvCxnSpPr>
          <p:spPr>
            <a:xfrm flipH="1">
              <a:off x="7450508" y="5473412"/>
              <a:ext cx="5079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Decagon 51">
              <a:extLst>
                <a:ext uri="{FF2B5EF4-FFF2-40B4-BE49-F238E27FC236}">
                  <a16:creationId xmlns:a16="http://schemas.microsoft.com/office/drawing/2014/main" id="{6214C52F-7FAF-47B5-9C70-ED2DCA281F77}"/>
                </a:ext>
              </a:extLst>
            </p:cNvPr>
            <p:cNvSpPr/>
            <p:nvPr/>
          </p:nvSpPr>
          <p:spPr>
            <a:xfrm>
              <a:off x="9633530" y="5239487"/>
              <a:ext cx="230823" cy="233925"/>
            </a:xfrm>
            <a:prstGeom prst="decagon">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4</a:t>
              </a:r>
            </a:p>
          </p:txBody>
        </p:sp>
        <p:sp>
          <p:nvSpPr>
            <p:cNvPr id="54" name="Decagon 53">
              <a:extLst>
                <a:ext uri="{FF2B5EF4-FFF2-40B4-BE49-F238E27FC236}">
                  <a16:creationId xmlns:a16="http://schemas.microsoft.com/office/drawing/2014/main" id="{6214C52F-7FAF-47B5-9C70-ED2DCA281F77}"/>
                </a:ext>
              </a:extLst>
            </p:cNvPr>
            <p:cNvSpPr/>
            <p:nvPr/>
          </p:nvSpPr>
          <p:spPr>
            <a:xfrm>
              <a:off x="7585836" y="5239487"/>
              <a:ext cx="230823" cy="233925"/>
            </a:xfrm>
            <a:prstGeom prst="decagon">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5</a:t>
              </a:r>
            </a:p>
          </p:txBody>
        </p:sp>
        <p:pic>
          <p:nvPicPr>
            <p:cNvPr id="63" name="Picture 62"/>
            <p:cNvPicPr>
              <a:picLocks noChangeAspect="1"/>
            </p:cNvPicPr>
            <p:nvPr/>
          </p:nvPicPr>
          <p:blipFill>
            <a:blip r:embed="rId13"/>
            <a:stretch>
              <a:fillRect/>
            </a:stretch>
          </p:blipFill>
          <p:spPr>
            <a:xfrm>
              <a:off x="925345" y="5140037"/>
              <a:ext cx="2657475" cy="666750"/>
            </a:xfrm>
            <a:prstGeom prst="rect">
              <a:avLst/>
            </a:prstGeom>
          </p:spPr>
        </p:pic>
        <p:cxnSp>
          <p:nvCxnSpPr>
            <p:cNvPr id="65" name="Straight Arrow Connector 64"/>
            <p:cNvCxnSpPr>
              <a:stCxn id="36" idx="1"/>
              <a:endCxn id="63" idx="3"/>
            </p:cNvCxnSpPr>
            <p:nvPr/>
          </p:nvCxnSpPr>
          <p:spPr>
            <a:xfrm flipH="1">
              <a:off x="3582820" y="5473412"/>
              <a:ext cx="8157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9" name="TextBox 28"/>
          <p:cNvSpPr txBox="1"/>
          <p:nvPr/>
        </p:nvSpPr>
        <p:spPr>
          <a:xfrm>
            <a:off x="46382" y="918077"/>
            <a:ext cx="11847094" cy="369332"/>
          </a:xfrm>
          <a:prstGeom prst="rect">
            <a:avLst/>
          </a:prstGeom>
          <a:noFill/>
        </p:spPr>
        <p:txBody>
          <a:bodyPr wrap="square" rtlCol="0">
            <a:spAutoFit/>
          </a:bodyPr>
          <a:lstStyle/>
          <a:p>
            <a:r>
              <a:rPr lang="en-US" b="1" dirty="0">
                <a:solidFill>
                  <a:srgbClr val="FF0000"/>
                </a:solidFill>
              </a:rPr>
              <a:t>Automation test (8/8)</a:t>
            </a:r>
          </a:p>
        </p:txBody>
      </p:sp>
    </p:spTree>
    <p:extLst>
      <p:ext uri="{BB962C8B-B14F-4D97-AF65-F5344CB8AC3E}">
        <p14:creationId xmlns:p14="http://schemas.microsoft.com/office/powerpoint/2010/main" val="20984359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rrow: Pentagon 20">
            <a:hlinkClick r:id="rId2" action="ppaction://hlinksldjump"/>
            <a:extLst>
              <a:ext uri="{FF2B5EF4-FFF2-40B4-BE49-F238E27FC236}">
                <a16:creationId xmlns:a16="http://schemas.microsoft.com/office/drawing/2014/main" id="{5AECBE41-EE73-4392-8F87-FCD402BBAB80}"/>
              </a:ext>
            </a:extLst>
          </p:cNvPr>
          <p:cNvSpPr/>
          <p:nvPr/>
        </p:nvSpPr>
        <p:spPr>
          <a:xfrm>
            <a:off x="69851" y="69061"/>
            <a:ext cx="3054429" cy="387351"/>
          </a:xfrm>
          <a:prstGeom prst="homePlat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BSW</a:t>
            </a:r>
          </a:p>
        </p:txBody>
      </p:sp>
      <p:sp>
        <p:nvSpPr>
          <p:cNvPr id="22" name="Arrow: Chevron 21">
            <a:hlinkClick r:id="rId3" action="ppaction://hlinksldjump"/>
            <a:extLst>
              <a:ext uri="{FF2B5EF4-FFF2-40B4-BE49-F238E27FC236}">
                <a16:creationId xmlns:a16="http://schemas.microsoft.com/office/drawing/2014/main" id="{264F90F0-AF5D-45AC-8879-CB7BFFBD3B85}"/>
              </a:ext>
            </a:extLst>
          </p:cNvPr>
          <p:cNvSpPr/>
          <p:nvPr/>
        </p:nvSpPr>
        <p:spPr>
          <a:xfrm>
            <a:off x="2997205" y="69061"/>
            <a:ext cx="304799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DCOM</a:t>
            </a:r>
          </a:p>
        </p:txBody>
      </p:sp>
      <p:sp>
        <p:nvSpPr>
          <p:cNvPr id="23" name="Arrow: Chevron 22">
            <a:hlinkClick r:id="rId4" action="ppaction://hlinksldjump"/>
            <a:extLst>
              <a:ext uri="{FF2B5EF4-FFF2-40B4-BE49-F238E27FC236}">
                <a16:creationId xmlns:a16="http://schemas.microsoft.com/office/drawing/2014/main" id="{E2A872B2-4E84-43C5-80C6-1A1600F24275}"/>
              </a:ext>
            </a:extLst>
          </p:cNvPr>
          <p:cNvSpPr/>
          <p:nvPr/>
        </p:nvSpPr>
        <p:spPr>
          <a:xfrm>
            <a:off x="5924557" y="69061"/>
            <a:ext cx="3047999"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COM</a:t>
            </a:r>
          </a:p>
        </p:txBody>
      </p:sp>
      <p:sp>
        <p:nvSpPr>
          <p:cNvPr id="24" name="Arrow: Chevron 23">
            <a:hlinkClick r:id="rId5" action="ppaction://hlinksldjump"/>
            <a:extLst>
              <a:ext uri="{FF2B5EF4-FFF2-40B4-BE49-F238E27FC236}">
                <a16:creationId xmlns:a16="http://schemas.microsoft.com/office/drawing/2014/main" id="{4BA4F69C-2657-4787-9879-21A8829C516C}"/>
              </a:ext>
            </a:extLst>
          </p:cNvPr>
          <p:cNvSpPr/>
          <p:nvPr/>
        </p:nvSpPr>
        <p:spPr>
          <a:xfrm>
            <a:off x="8845477" y="61917"/>
            <a:ext cx="304799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EM</a:t>
            </a:r>
          </a:p>
        </p:txBody>
      </p:sp>
      <p:sp>
        <p:nvSpPr>
          <p:cNvPr id="15" name="Title 1">
            <a:extLst>
              <a:ext uri="{FF2B5EF4-FFF2-40B4-BE49-F238E27FC236}">
                <a16:creationId xmlns:a16="http://schemas.microsoft.com/office/drawing/2014/main" id="{8513BBFC-165A-495B-A216-0A5DBA728386}"/>
              </a:ext>
            </a:extLst>
          </p:cNvPr>
          <p:cNvSpPr txBox="1">
            <a:spLocks/>
          </p:cNvSpPr>
          <p:nvPr/>
        </p:nvSpPr>
        <p:spPr>
          <a:xfrm>
            <a:off x="69851" y="596793"/>
            <a:ext cx="5137151" cy="457200"/>
          </a:xfrm>
          <a:prstGeom prst="rect">
            <a:avLst/>
          </a:prstGeom>
        </p:spPr>
        <p:txBody>
          <a:bodyPr vert="horz" lIns="91440" tIns="45720" rIns="91440" bIns="45720" rtlCol="0" anchor="b">
            <a:normAutofit fontScale="75000" lnSpcReduction="20000"/>
          </a:bodyPr>
          <a:lstStyle>
            <a:lvl1pPr algn="ctr" defTabSz="914377"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t>COM</a:t>
            </a:r>
          </a:p>
        </p:txBody>
      </p:sp>
      <p:sp>
        <p:nvSpPr>
          <p:cNvPr id="9" name="TextBox 8"/>
          <p:cNvSpPr txBox="1"/>
          <p:nvPr/>
        </p:nvSpPr>
        <p:spPr>
          <a:xfrm>
            <a:off x="69851" y="923385"/>
            <a:ext cx="5923547" cy="646331"/>
          </a:xfrm>
          <a:prstGeom prst="rect">
            <a:avLst/>
          </a:prstGeom>
          <a:noFill/>
        </p:spPr>
        <p:txBody>
          <a:bodyPr wrap="square" rtlCol="0">
            <a:spAutoFit/>
          </a:bodyPr>
          <a:lstStyle/>
          <a:p>
            <a:r>
              <a:rPr lang="en-US" b="1" dirty="0">
                <a:solidFill>
                  <a:srgbClr val="FF0000"/>
                </a:solidFill>
              </a:rPr>
              <a:t>Manual test cases</a:t>
            </a:r>
          </a:p>
          <a:p>
            <a:r>
              <a:rPr lang="en-US" dirty="0"/>
              <a:t>– Need to modify </a:t>
            </a:r>
            <a:r>
              <a:rPr lang="en-US" dirty="0" err="1"/>
              <a:t>TestSteps</a:t>
            </a:r>
            <a:r>
              <a:rPr lang="en-US" dirty="0"/>
              <a:t>, Test response, </a:t>
            </a:r>
            <a:r>
              <a:rPr lang="en-US" dirty="0" err="1"/>
              <a:t>Teststep</a:t>
            </a:r>
            <a:r>
              <a:rPr lang="en-US" dirty="0"/>
              <a:t> keywords</a:t>
            </a:r>
            <a:endParaRPr lang="en-US" b="1" dirty="0">
              <a:solidFill>
                <a:srgbClr val="FF0000"/>
              </a:solidFill>
            </a:endParaRPr>
          </a:p>
        </p:txBody>
      </p:sp>
      <p:sp>
        <p:nvSpPr>
          <p:cNvPr id="10" name="TextBox 9"/>
          <p:cNvSpPr txBox="1"/>
          <p:nvPr/>
        </p:nvSpPr>
        <p:spPr>
          <a:xfrm>
            <a:off x="69704" y="1465408"/>
            <a:ext cx="2591706" cy="369332"/>
          </a:xfrm>
          <a:prstGeom prst="rect">
            <a:avLst/>
          </a:prstGeom>
          <a:noFill/>
        </p:spPr>
        <p:txBody>
          <a:bodyPr wrap="square" rtlCol="0">
            <a:spAutoFit/>
          </a:bodyPr>
          <a:lstStyle/>
          <a:p>
            <a:r>
              <a:rPr lang="en-US" dirty="0" err="1">
                <a:solidFill>
                  <a:srgbClr val="0000FF"/>
                </a:solidFill>
              </a:rPr>
              <a:t>Baudrate</a:t>
            </a:r>
            <a:r>
              <a:rPr lang="en-US" dirty="0">
                <a:solidFill>
                  <a:srgbClr val="0000FF"/>
                </a:solidFill>
              </a:rPr>
              <a:t> – Scan </a:t>
            </a:r>
            <a:r>
              <a:rPr lang="en-US" dirty="0" err="1">
                <a:solidFill>
                  <a:srgbClr val="0000FF"/>
                </a:solidFill>
              </a:rPr>
              <a:t>Baudrate</a:t>
            </a:r>
            <a:r>
              <a:rPr lang="en-US" dirty="0">
                <a:solidFill>
                  <a:srgbClr val="0000FF"/>
                </a:solidFill>
              </a:rPr>
              <a:t> </a:t>
            </a:r>
          </a:p>
        </p:txBody>
      </p:sp>
      <p:pic>
        <p:nvPicPr>
          <p:cNvPr id="2" name="Picture 1"/>
          <p:cNvPicPr>
            <a:picLocks noChangeAspect="1"/>
          </p:cNvPicPr>
          <p:nvPr/>
        </p:nvPicPr>
        <p:blipFill>
          <a:blip r:embed="rId6"/>
          <a:stretch>
            <a:fillRect/>
          </a:stretch>
        </p:blipFill>
        <p:spPr>
          <a:xfrm>
            <a:off x="69851" y="1847005"/>
            <a:ext cx="2181225" cy="1581150"/>
          </a:xfrm>
          <a:prstGeom prst="rect">
            <a:avLst/>
          </a:prstGeom>
        </p:spPr>
      </p:pic>
      <p:pic>
        <p:nvPicPr>
          <p:cNvPr id="4" name="Picture 3"/>
          <p:cNvPicPr>
            <a:picLocks noChangeAspect="1"/>
          </p:cNvPicPr>
          <p:nvPr/>
        </p:nvPicPr>
        <p:blipFill>
          <a:blip r:embed="rId7"/>
          <a:stretch>
            <a:fillRect/>
          </a:stretch>
        </p:blipFill>
        <p:spPr>
          <a:xfrm>
            <a:off x="77106" y="3530814"/>
            <a:ext cx="5029200" cy="2024253"/>
          </a:xfrm>
          <a:prstGeom prst="rect">
            <a:avLst/>
          </a:prstGeom>
        </p:spPr>
      </p:pic>
      <p:cxnSp>
        <p:nvCxnSpPr>
          <p:cNvPr id="6" name="Straight Arrow Connector 5"/>
          <p:cNvCxnSpPr/>
          <p:nvPr/>
        </p:nvCxnSpPr>
        <p:spPr>
          <a:xfrm flipV="1">
            <a:off x="1412421" y="4756484"/>
            <a:ext cx="392316" cy="950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9851" y="5496571"/>
            <a:ext cx="2181225" cy="923330"/>
          </a:xfrm>
          <a:prstGeom prst="rect">
            <a:avLst/>
          </a:prstGeom>
          <a:noFill/>
        </p:spPr>
        <p:txBody>
          <a:bodyPr wrap="square" rtlCol="0">
            <a:spAutoFit/>
          </a:bodyPr>
          <a:lstStyle/>
          <a:p>
            <a:r>
              <a:rPr lang="en-US" dirty="0"/>
              <a:t>1: Public CAN</a:t>
            </a:r>
          </a:p>
          <a:p>
            <a:r>
              <a:rPr lang="en-US" dirty="0"/>
              <a:t>2: Private CAN</a:t>
            </a:r>
          </a:p>
          <a:p>
            <a:r>
              <a:rPr lang="en-US" dirty="0"/>
              <a:t>0x225 ID of message</a:t>
            </a:r>
          </a:p>
        </p:txBody>
      </p:sp>
      <p:pic>
        <p:nvPicPr>
          <p:cNvPr id="7" name="Picture 6"/>
          <p:cNvPicPr>
            <a:picLocks noChangeAspect="1"/>
          </p:cNvPicPr>
          <p:nvPr/>
        </p:nvPicPr>
        <p:blipFill>
          <a:blip r:embed="rId8"/>
          <a:stretch>
            <a:fillRect/>
          </a:stretch>
        </p:blipFill>
        <p:spPr>
          <a:xfrm>
            <a:off x="5993398" y="1595027"/>
            <a:ext cx="6185073" cy="4662490"/>
          </a:xfrm>
          <a:prstGeom prst="rect">
            <a:avLst/>
          </a:prstGeom>
        </p:spPr>
      </p:pic>
      <p:sp>
        <p:nvSpPr>
          <p:cNvPr id="19" name="TextBox 18"/>
          <p:cNvSpPr txBox="1"/>
          <p:nvPr/>
        </p:nvSpPr>
        <p:spPr>
          <a:xfrm>
            <a:off x="5993398" y="1213040"/>
            <a:ext cx="2586263" cy="369332"/>
          </a:xfrm>
          <a:prstGeom prst="rect">
            <a:avLst/>
          </a:prstGeom>
          <a:noFill/>
        </p:spPr>
        <p:txBody>
          <a:bodyPr wrap="square" rtlCol="0">
            <a:spAutoFit/>
          </a:bodyPr>
          <a:lstStyle/>
          <a:p>
            <a:r>
              <a:rPr lang="en-US" dirty="0"/>
              <a:t>Result:</a:t>
            </a:r>
          </a:p>
        </p:txBody>
      </p:sp>
    </p:spTree>
    <p:extLst>
      <p:ext uri="{BB962C8B-B14F-4D97-AF65-F5344CB8AC3E}">
        <p14:creationId xmlns:p14="http://schemas.microsoft.com/office/powerpoint/2010/main" val="15107182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rrow: Pentagon 20">
            <a:hlinkClick r:id="rId2" action="ppaction://hlinksldjump"/>
            <a:extLst>
              <a:ext uri="{FF2B5EF4-FFF2-40B4-BE49-F238E27FC236}">
                <a16:creationId xmlns:a16="http://schemas.microsoft.com/office/drawing/2014/main" id="{5AECBE41-EE73-4392-8F87-FCD402BBAB80}"/>
              </a:ext>
            </a:extLst>
          </p:cNvPr>
          <p:cNvSpPr/>
          <p:nvPr/>
        </p:nvSpPr>
        <p:spPr>
          <a:xfrm>
            <a:off x="69851" y="69061"/>
            <a:ext cx="3054429" cy="387351"/>
          </a:xfrm>
          <a:prstGeom prst="homePlat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BSW</a:t>
            </a:r>
          </a:p>
        </p:txBody>
      </p:sp>
      <p:sp>
        <p:nvSpPr>
          <p:cNvPr id="22" name="Arrow: Chevron 21">
            <a:hlinkClick r:id="rId3" action="ppaction://hlinksldjump"/>
            <a:extLst>
              <a:ext uri="{FF2B5EF4-FFF2-40B4-BE49-F238E27FC236}">
                <a16:creationId xmlns:a16="http://schemas.microsoft.com/office/drawing/2014/main" id="{264F90F0-AF5D-45AC-8879-CB7BFFBD3B85}"/>
              </a:ext>
            </a:extLst>
          </p:cNvPr>
          <p:cNvSpPr/>
          <p:nvPr/>
        </p:nvSpPr>
        <p:spPr>
          <a:xfrm>
            <a:off x="2997205" y="69061"/>
            <a:ext cx="304799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DCOM</a:t>
            </a:r>
          </a:p>
        </p:txBody>
      </p:sp>
      <p:sp>
        <p:nvSpPr>
          <p:cNvPr id="23" name="Arrow: Chevron 22">
            <a:hlinkClick r:id="rId4" action="ppaction://hlinksldjump"/>
            <a:extLst>
              <a:ext uri="{FF2B5EF4-FFF2-40B4-BE49-F238E27FC236}">
                <a16:creationId xmlns:a16="http://schemas.microsoft.com/office/drawing/2014/main" id="{E2A872B2-4E84-43C5-80C6-1A1600F24275}"/>
              </a:ext>
            </a:extLst>
          </p:cNvPr>
          <p:cNvSpPr/>
          <p:nvPr/>
        </p:nvSpPr>
        <p:spPr>
          <a:xfrm>
            <a:off x="5924557" y="69061"/>
            <a:ext cx="3047999"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COM</a:t>
            </a:r>
          </a:p>
        </p:txBody>
      </p:sp>
      <p:sp>
        <p:nvSpPr>
          <p:cNvPr id="24" name="Arrow: Chevron 23">
            <a:hlinkClick r:id="rId5" action="ppaction://hlinksldjump"/>
            <a:extLst>
              <a:ext uri="{FF2B5EF4-FFF2-40B4-BE49-F238E27FC236}">
                <a16:creationId xmlns:a16="http://schemas.microsoft.com/office/drawing/2014/main" id="{4BA4F69C-2657-4787-9879-21A8829C516C}"/>
              </a:ext>
            </a:extLst>
          </p:cNvPr>
          <p:cNvSpPr/>
          <p:nvPr/>
        </p:nvSpPr>
        <p:spPr>
          <a:xfrm>
            <a:off x="8845477" y="61917"/>
            <a:ext cx="304799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EM</a:t>
            </a:r>
          </a:p>
        </p:txBody>
      </p:sp>
      <p:sp>
        <p:nvSpPr>
          <p:cNvPr id="15" name="Title 1">
            <a:extLst>
              <a:ext uri="{FF2B5EF4-FFF2-40B4-BE49-F238E27FC236}">
                <a16:creationId xmlns:a16="http://schemas.microsoft.com/office/drawing/2014/main" id="{8513BBFC-165A-495B-A216-0A5DBA728386}"/>
              </a:ext>
            </a:extLst>
          </p:cNvPr>
          <p:cNvSpPr txBox="1">
            <a:spLocks/>
          </p:cNvSpPr>
          <p:nvPr/>
        </p:nvSpPr>
        <p:spPr>
          <a:xfrm>
            <a:off x="69851" y="596793"/>
            <a:ext cx="5137151" cy="457200"/>
          </a:xfrm>
          <a:prstGeom prst="rect">
            <a:avLst/>
          </a:prstGeom>
        </p:spPr>
        <p:txBody>
          <a:bodyPr vert="horz" lIns="91440" tIns="45720" rIns="91440" bIns="45720" rtlCol="0" anchor="b">
            <a:normAutofit fontScale="75000" lnSpcReduction="20000"/>
          </a:bodyPr>
          <a:lstStyle>
            <a:lvl1pPr algn="ctr" defTabSz="914377"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t>COM</a:t>
            </a:r>
          </a:p>
        </p:txBody>
      </p:sp>
      <p:sp>
        <p:nvSpPr>
          <p:cNvPr id="9" name="TextBox 8"/>
          <p:cNvSpPr txBox="1"/>
          <p:nvPr/>
        </p:nvSpPr>
        <p:spPr>
          <a:xfrm>
            <a:off x="46382" y="918077"/>
            <a:ext cx="11847094" cy="369332"/>
          </a:xfrm>
          <a:prstGeom prst="rect">
            <a:avLst/>
          </a:prstGeom>
          <a:noFill/>
        </p:spPr>
        <p:txBody>
          <a:bodyPr wrap="square" rtlCol="0">
            <a:spAutoFit/>
          </a:bodyPr>
          <a:lstStyle/>
          <a:p>
            <a:r>
              <a:rPr lang="en-US" b="1" dirty="0">
                <a:solidFill>
                  <a:srgbClr val="FF0000"/>
                </a:solidFill>
              </a:rPr>
              <a:t>Manual test cases</a:t>
            </a:r>
          </a:p>
        </p:txBody>
      </p:sp>
      <p:sp>
        <p:nvSpPr>
          <p:cNvPr id="10" name="TextBox 9"/>
          <p:cNvSpPr txBox="1"/>
          <p:nvPr/>
        </p:nvSpPr>
        <p:spPr>
          <a:xfrm>
            <a:off x="69851" y="1225695"/>
            <a:ext cx="4869542" cy="646331"/>
          </a:xfrm>
          <a:prstGeom prst="rect">
            <a:avLst/>
          </a:prstGeom>
          <a:noFill/>
        </p:spPr>
        <p:txBody>
          <a:bodyPr wrap="square" rtlCol="0">
            <a:spAutoFit/>
          </a:bodyPr>
          <a:lstStyle/>
          <a:p>
            <a:r>
              <a:rPr lang="en-US" dirty="0"/>
              <a:t>Sampling point:</a:t>
            </a:r>
            <a:br>
              <a:rPr lang="en-US" dirty="0"/>
            </a:br>
            <a:r>
              <a:rPr lang="en-US" dirty="0"/>
              <a:t>Need CAN Stress or CAN Disturbance </a:t>
            </a:r>
          </a:p>
        </p:txBody>
      </p:sp>
      <p:sp>
        <p:nvSpPr>
          <p:cNvPr id="16" name="TextBox 15"/>
          <p:cNvSpPr txBox="1"/>
          <p:nvPr/>
        </p:nvSpPr>
        <p:spPr>
          <a:xfrm>
            <a:off x="69851" y="1872026"/>
            <a:ext cx="2181225" cy="923330"/>
          </a:xfrm>
          <a:prstGeom prst="rect">
            <a:avLst/>
          </a:prstGeom>
          <a:noFill/>
        </p:spPr>
        <p:txBody>
          <a:bodyPr wrap="square" rtlCol="0">
            <a:spAutoFit/>
          </a:bodyPr>
          <a:lstStyle/>
          <a:p>
            <a:r>
              <a:rPr lang="en-US" dirty="0"/>
              <a:t>1: Public CAN</a:t>
            </a:r>
          </a:p>
          <a:p>
            <a:r>
              <a:rPr lang="en-US" dirty="0"/>
              <a:t>2: Private CAN</a:t>
            </a:r>
          </a:p>
          <a:p>
            <a:r>
              <a:rPr lang="en-US" dirty="0"/>
              <a:t>0x225 ID of message</a:t>
            </a:r>
          </a:p>
        </p:txBody>
      </p:sp>
    </p:spTree>
    <p:extLst>
      <p:ext uri="{BB962C8B-B14F-4D97-AF65-F5344CB8AC3E}">
        <p14:creationId xmlns:p14="http://schemas.microsoft.com/office/powerpoint/2010/main" val="1449573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3BBFC-165A-495B-A216-0A5DBA728386}"/>
              </a:ext>
            </a:extLst>
          </p:cNvPr>
          <p:cNvSpPr>
            <a:spLocks noGrp="1"/>
          </p:cNvSpPr>
          <p:nvPr>
            <p:ph type="ctrTitle"/>
          </p:nvPr>
        </p:nvSpPr>
        <p:spPr>
          <a:xfrm>
            <a:off x="69853" y="512764"/>
            <a:ext cx="5137151" cy="839787"/>
          </a:xfrm>
        </p:spPr>
        <p:txBody>
          <a:bodyPr>
            <a:normAutofit/>
          </a:bodyPr>
          <a:lstStyle/>
          <a:p>
            <a:pPr algn="l"/>
            <a:r>
              <a:rPr lang="en-US" sz="4000" b="1"/>
              <a:t>DCOM</a:t>
            </a:r>
          </a:p>
        </p:txBody>
      </p:sp>
      <p:graphicFrame>
        <p:nvGraphicFramePr>
          <p:cNvPr id="3" name="Table 2">
            <a:extLst>
              <a:ext uri="{FF2B5EF4-FFF2-40B4-BE49-F238E27FC236}">
                <a16:creationId xmlns:a16="http://schemas.microsoft.com/office/drawing/2014/main" id="{5504CAAF-F07D-4CC2-A6A7-008F376178A7}"/>
              </a:ext>
            </a:extLst>
          </p:cNvPr>
          <p:cNvGraphicFramePr>
            <a:graphicFrameLocks noGrp="1"/>
          </p:cNvGraphicFramePr>
          <p:nvPr>
            <p:extLst>
              <p:ext uri="{D42A27DB-BD31-4B8C-83A1-F6EECF244321}">
                <p14:modId xmlns:p14="http://schemas.microsoft.com/office/powerpoint/2010/main" val="3304457622"/>
              </p:ext>
            </p:extLst>
          </p:nvPr>
        </p:nvGraphicFramePr>
        <p:xfrm>
          <a:off x="2032000" y="1510663"/>
          <a:ext cx="8128000" cy="4358640"/>
        </p:xfrm>
        <a:graphic>
          <a:graphicData uri="http://schemas.openxmlformats.org/drawingml/2006/table">
            <a:tbl>
              <a:tblPr firstRow="1" bandRow="1">
                <a:tableStyleId>{69012ECD-51FC-41F1-AA8D-1B2483CD663E}</a:tableStyleId>
              </a:tblPr>
              <a:tblGrid>
                <a:gridCol w="1422400">
                  <a:extLst>
                    <a:ext uri="{9D8B030D-6E8A-4147-A177-3AD203B41FA5}">
                      <a16:colId xmlns:a16="http://schemas.microsoft.com/office/drawing/2014/main" val="1177606359"/>
                    </a:ext>
                  </a:extLst>
                </a:gridCol>
                <a:gridCol w="6705600">
                  <a:extLst>
                    <a:ext uri="{9D8B030D-6E8A-4147-A177-3AD203B41FA5}">
                      <a16:colId xmlns:a16="http://schemas.microsoft.com/office/drawing/2014/main" val="3290236494"/>
                    </a:ext>
                  </a:extLst>
                </a:gridCol>
              </a:tblGrid>
              <a:tr h="396240">
                <a:tc>
                  <a:txBody>
                    <a:bodyPr/>
                    <a:lstStyle/>
                    <a:p>
                      <a:r>
                        <a:rPr lang="en-US" sz="2000"/>
                        <a:t>SERVICE</a:t>
                      </a:r>
                    </a:p>
                  </a:txBody>
                  <a:tcPr/>
                </a:tc>
                <a:tc>
                  <a:txBody>
                    <a:bodyPr/>
                    <a:lstStyle/>
                    <a:p>
                      <a:r>
                        <a:rPr lang="en-US" sz="2000"/>
                        <a:t>DESCRIPTION</a:t>
                      </a:r>
                    </a:p>
                  </a:txBody>
                  <a:tcPr/>
                </a:tc>
                <a:extLst>
                  <a:ext uri="{0D108BD9-81ED-4DB2-BD59-A6C34878D82A}">
                    <a16:rowId xmlns:a16="http://schemas.microsoft.com/office/drawing/2014/main" val="2405671810"/>
                  </a:ext>
                </a:extLst>
              </a:tr>
              <a:tr h="396240">
                <a:tc>
                  <a:txBody>
                    <a:bodyPr/>
                    <a:lstStyle/>
                    <a:p>
                      <a:r>
                        <a:rPr lang="en-US" sz="2000"/>
                        <a:t>10</a:t>
                      </a:r>
                    </a:p>
                  </a:txBody>
                  <a:tcPr/>
                </a:tc>
                <a:tc>
                  <a:txBody>
                    <a:bodyPr/>
                    <a:lstStyle/>
                    <a:p>
                      <a:r>
                        <a:rPr lang="en-US" sz="2000" dirty="0"/>
                        <a:t>Change Sessions</a:t>
                      </a:r>
                    </a:p>
                  </a:txBody>
                  <a:tcPr/>
                </a:tc>
                <a:extLst>
                  <a:ext uri="{0D108BD9-81ED-4DB2-BD59-A6C34878D82A}">
                    <a16:rowId xmlns:a16="http://schemas.microsoft.com/office/drawing/2014/main" val="1095166184"/>
                  </a:ext>
                </a:extLst>
              </a:tr>
              <a:tr h="396240">
                <a:tc>
                  <a:txBody>
                    <a:bodyPr/>
                    <a:lstStyle/>
                    <a:p>
                      <a:r>
                        <a:rPr lang="en-US" sz="2000"/>
                        <a:t>3E</a:t>
                      </a:r>
                    </a:p>
                  </a:txBody>
                  <a:tcPr/>
                </a:tc>
                <a:tc>
                  <a:txBody>
                    <a:bodyPr/>
                    <a:lstStyle/>
                    <a:p>
                      <a:r>
                        <a:rPr lang="en-US" sz="2000" dirty="0"/>
                        <a:t>Tester present</a:t>
                      </a:r>
                    </a:p>
                  </a:txBody>
                  <a:tcPr/>
                </a:tc>
                <a:extLst>
                  <a:ext uri="{0D108BD9-81ED-4DB2-BD59-A6C34878D82A}">
                    <a16:rowId xmlns:a16="http://schemas.microsoft.com/office/drawing/2014/main" val="3850412331"/>
                  </a:ext>
                </a:extLst>
              </a:tr>
              <a:tr h="396240">
                <a:tc>
                  <a:txBody>
                    <a:bodyPr/>
                    <a:lstStyle/>
                    <a:p>
                      <a:r>
                        <a:rPr lang="en-US" sz="2000"/>
                        <a:t>2E</a:t>
                      </a:r>
                    </a:p>
                  </a:txBody>
                  <a:tcPr/>
                </a:tc>
                <a:tc>
                  <a:txBody>
                    <a:bodyPr/>
                    <a:lstStyle/>
                    <a:p>
                      <a:r>
                        <a:rPr lang="en-US" sz="2000" dirty="0"/>
                        <a:t>Write DID (Diagnostic Identified)</a:t>
                      </a:r>
                    </a:p>
                  </a:txBody>
                  <a:tcPr/>
                </a:tc>
                <a:extLst>
                  <a:ext uri="{0D108BD9-81ED-4DB2-BD59-A6C34878D82A}">
                    <a16:rowId xmlns:a16="http://schemas.microsoft.com/office/drawing/2014/main" val="3038993807"/>
                  </a:ext>
                </a:extLst>
              </a:tr>
              <a:tr h="396240">
                <a:tc>
                  <a:txBody>
                    <a:bodyPr/>
                    <a:lstStyle/>
                    <a:p>
                      <a:r>
                        <a:rPr lang="en-US" sz="2000"/>
                        <a:t>22</a:t>
                      </a:r>
                    </a:p>
                  </a:txBody>
                  <a:tcPr/>
                </a:tc>
                <a:tc>
                  <a:txBody>
                    <a:bodyPr/>
                    <a:lstStyle/>
                    <a:p>
                      <a:r>
                        <a:rPr lang="en-US" sz="2000" dirty="0"/>
                        <a:t>Read DID</a:t>
                      </a:r>
                    </a:p>
                  </a:txBody>
                  <a:tcPr/>
                </a:tc>
                <a:extLst>
                  <a:ext uri="{0D108BD9-81ED-4DB2-BD59-A6C34878D82A}">
                    <a16:rowId xmlns:a16="http://schemas.microsoft.com/office/drawing/2014/main" val="1325402505"/>
                  </a:ext>
                </a:extLst>
              </a:tr>
              <a:tr h="396240">
                <a:tc>
                  <a:txBody>
                    <a:bodyPr/>
                    <a:lstStyle/>
                    <a:p>
                      <a:r>
                        <a:rPr lang="en-US" sz="2000"/>
                        <a:t>19</a:t>
                      </a:r>
                    </a:p>
                  </a:txBody>
                  <a:tcPr/>
                </a:tc>
                <a:tc>
                  <a:txBody>
                    <a:bodyPr/>
                    <a:lstStyle/>
                    <a:p>
                      <a:r>
                        <a:rPr lang="en-US" sz="2000" dirty="0"/>
                        <a:t>Read DTC (Diagnostic Trouble Code)</a:t>
                      </a:r>
                    </a:p>
                  </a:txBody>
                  <a:tcPr/>
                </a:tc>
                <a:extLst>
                  <a:ext uri="{0D108BD9-81ED-4DB2-BD59-A6C34878D82A}">
                    <a16:rowId xmlns:a16="http://schemas.microsoft.com/office/drawing/2014/main" val="337452226"/>
                  </a:ext>
                </a:extLst>
              </a:tr>
              <a:tr h="396240">
                <a:tc>
                  <a:txBody>
                    <a:bodyPr/>
                    <a:lstStyle/>
                    <a:p>
                      <a:r>
                        <a:rPr lang="en-US" sz="2000"/>
                        <a:t>14</a:t>
                      </a:r>
                    </a:p>
                  </a:txBody>
                  <a:tcPr/>
                </a:tc>
                <a:tc>
                  <a:txBody>
                    <a:bodyPr/>
                    <a:lstStyle/>
                    <a:p>
                      <a:r>
                        <a:rPr lang="en-US" sz="2000" dirty="0"/>
                        <a:t>Clear DTC</a:t>
                      </a:r>
                    </a:p>
                  </a:txBody>
                  <a:tcPr/>
                </a:tc>
                <a:extLst>
                  <a:ext uri="{0D108BD9-81ED-4DB2-BD59-A6C34878D82A}">
                    <a16:rowId xmlns:a16="http://schemas.microsoft.com/office/drawing/2014/main" val="3210927091"/>
                  </a:ext>
                </a:extLst>
              </a:tr>
              <a:tr h="396240">
                <a:tc>
                  <a:txBody>
                    <a:bodyPr/>
                    <a:lstStyle/>
                    <a:p>
                      <a:r>
                        <a:rPr lang="en-US" sz="2000"/>
                        <a:t>85</a:t>
                      </a:r>
                    </a:p>
                  </a:txBody>
                  <a:tcPr/>
                </a:tc>
                <a:tc>
                  <a:txBody>
                    <a:bodyPr/>
                    <a:lstStyle/>
                    <a:p>
                      <a:r>
                        <a:rPr lang="en-US" sz="2000" dirty="0"/>
                        <a:t>Control DTC</a:t>
                      </a:r>
                    </a:p>
                  </a:txBody>
                  <a:tcPr/>
                </a:tc>
                <a:extLst>
                  <a:ext uri="{0D108BD9-81ED-4DB2-BD59-A6C34878D82A}">
                    <a16:rowId xmlns:a16="http://schemas.microsoft.com/office/drawing/2014/main" val="340147082"/>
                  </a:ext>
                </a:extLst>
              </a:tr>
              <a:tr h="396240">
                <a:tc>
                  <a:txBody>
                    <a:bodyPr/>
                    <a:lstStyle/>
                    <a:p>
                      <a:r>
                        <a:rPr lang="en-US" sz="2000"/>
                        <a:t>11</a:t>
                      </a:r>
                    </a:p>
                  </a:txBody>
                  <a:tcPr/>
                </a:tc>
                <a:tc>
                  <a:txBody>
                    <a:bodyPr/>
                    <a:lstStyle/>
                    <a:p>
                      <a:r>
                        <a:rPr lang="en-US" sz="2000" dirty="0"/>
                        <a:t>Reset ECU</a:t>
                      </a:r>
                    </a:p>
                  </a:txBody>
                  <a:tcPr/>
                </a:tc>
                <a:extLst>
                  <a:ext uri="{0D108BD9-81ED-4DB2-BD59-A6C34878D82A}">
                    <a16:rowId xmlns:a16="http://schemas.microsoft.com/office/drawing/2014/main" val="655674872"/>
                  </a:ext>
                </a:extLst>
              </a:tr>
              <a:tr h="396240">
                <a:tc>
                  <a:txBody>
                    <a:bodyPr/>
                    <a:lstStyle/>
                    <a:p>
                      <a:r>
                        <a:rPr lang="en-US" sz="2000"/>
                        <a:t>27</a:t>
                      </a:r>
                    </a:p>
                  </a:txBody>
                  <a:tcPr/>
                </a:tc>
                <a:tc>
                  <a:txBody>
                    <a:bodyPr/>
                    <a:lstStyle/>
                    <a:p>
                      <a:r>
                        <a:rPr lang="en-US" sz="2000" dirty="0"/>
                        <a:t>Security Algorithm</a:t>
                      </a:r>
                    </a:p>
                  </a:txBody>
                  <a:tcPr/>
                </a:tc>
                <a:extLst>
                  <a:ext uri="{0D108BD9-81ED-4DB2-BD59-A6C34878D82A}">
                    <a16:rowId xmlns:a16="http://schemas.microsoft.com/office/drawing/2014/main" val="3700965575"/>
                  </a:ext>
                </a:extLst>
              </a:tr>
              <a:tr h="396240">
                <a:tc>
                  <a:txBody>
                    <a:bodyPr/>
                    <a:lstStyle/>
                    <a:p>
                      <a:r>
                        <a:rPr lang="en-US" sz="2000"/>
                        <a:t>28</a:t>
                      </a:r>
                    </a:p>
                  </a:txBody>
                  <a:tcPr/>
                </a:tc>
                <a:tc>
                  <a:txBody>
                    <a:bodyPr/>
                    <a:lstStyle/>
                    <a:p>
                      <a:r>
                        <a:rPr lang="en-US" sz="2000" dirty="0"/>
                        <a:t>Communication Control </a:t>
                      </a:r>
                    </a:p>
                  </a:txBody>
                  <a:tcPr/>
                </a:tc>
                <a:extLst>
                  <a:ext uri="{0D108BD9-81ED-4DB2-BD59-A6C34878D82A}">
                    <a16:rowId xmlns:a16="http://schemas.microsoft.com/office/drawing/2014/main" val="3977981860"/>
                  </a:ext>
                </a:extLst>
              </a:tr>
            </a:tbl>
          </a:graphicData>
        </a:graphic>
      </p:graphicFrame>
      <p:sp>
        <p:nvSpPr>
          <p:cNvPr id="21" name="Arrow: Pentagon 20">
            <a:hlinkClick r:id="rId2" action="ppaction://hlinksldjump"/>
            <a:extLst>
              <a:ext uri="{FF2B5EF4-FFF2-40B4-BE49-F238E27FC236}">
                <a16:creationId xmlns:a16="http://schemas.microsoft.com/office/drawing/2014/main" id="{5AECBE41-EE73-4392-8F87-FCD402BBAB80}"/>
              </a:ext>
            </a:extLst>
          </p:cNvPr>
          <p:cNvSpPr/>
          <p:nvPr/>
        </p:nvSpPr>
        <p:spPr>
          <a:xfrm>
            <a:off x="69851" y="69061"/>
            <a:ext cx="3054429" cy="387351"/>
          </a:xfrm>
          <a:prstGeom prst="homePlat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BSW</a:t>
            </a:r>
          </a:p>
        </p:txBody>
      </p:sp>
      <p:sp>
        <p:nvSpPr>
          <p:cNvPr id="22" name="Arrow: Chevron 21">
            <a:hlinkClick r:id="rId3" action="ppaction://hlinksldjump"/>
            <a:extLst>
              <a:ext uri="{FF2B5EF4-FFF2-40B4-BE49-F238E27FC236}">
                <a16:creationId xmlns:a16="http://schemas.microsoft.com/office/drawing/2014/main" id="{264F90F0-AF5D-45AC-8879-CB7BFFBD3B85}"/>
              </a:ext>
            </a:extLst>
          </p:cNvPr>
          <p:cNvSpPr/>
          <p:nvPr/>
        </p:nvSpPr>
        <p:spPr>
          <a:xfrm>
            <a:off x="2997205" y="69061"/>
            <a:ext cx="3047999"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DCOM</a:t>
            </a:r>
          </a:p>
        </p:txBody>
      </p:sp>
      <p:sp>
        <p:nvSpPr>
          <p:cNvPr id="23" name="Arrow: Chevron 22">
            <a:hlinkClick r:id="rId4" action="ppaction://hlinksldjump"/>
            <a:extLst>
              <a:ext uri="{FF2B5EF4-FFF2-40B4-BE49-F238E27FC236}">
                <a16:creationId xmlns:a16="http://schemas.microsoft.com/office/drawing/2014/main" id="{E2A872B2-4E84-43C5-80C6-1A1600F24275}"/>
              </a:ext>
            </a:extLst>
          </p:cNvPr>
          <p:cNvSpPr/>
          <p:nvPr/>
        </p:nvSpPr>
        <p:spPr>
          <a:xfrm>
            <a:off x="5924557" y="69061"/>
            <a:ext cx="304799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COM</a:t>
            </a:r>
          </a:p>
        </p:txBody>
      </p:sp>
      <p:sp>
        <p:nvSpPr>
          <p:cNvPr id="24" name="Arrow: Chevron 23">
            <a:hlinkClick r:id="rId5" action="ppaction://hlinksldjump"/>
            <a:extLst>
              <a:ext uri="{FF2B5EF4-FFF2-40B4-BE49-F238E27FC236}">
                <a16:creationId xmlns:a16="http://schemas.microsoft.com/office/drawing/2014/main" id="{4BA4F69C-2657-4787-9879-21A8829C516C}"/>
              </a:ext>
            </a:extLst>
          </p:cNvPr>
          <p:cNvSpPr/>
          <p:nvPr/>
        </p:nvSpPr>
        <p:spPr>
          <a:xfrm>
            <a:off x="8845477" y="61917"/>
            <a:ext cx="304799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EM</a:t>
            </a:r>
          </a:p>
        </p:txBody>
      </p:sp>
    </p:spTree>
    <p:extLst>
      <p:ext uri="{BB962C8B-B14F-4D97-AF65-F5344CB8AC3E}">
        <p14:creationId xmlns:p14="http://schemas.microsoft.com/office/powerpoint/2010/main" val="16387867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rrow: Pentagon 20">
            <a:hlinkClick r:id="rId2" action="ppaction://hlinksldjump"/>
            <a:extLst>
              <a:ext uri="{FF2B5EF4-FFF2-40B4-BE49-F238E27FC236}">
                <a16:creationId xmlns:a16="http://schemas.microsoft.com/office/drawing/2014/main" id="{5AECBE41-EE73-4392-8F87-FCD402BBAB80}"/>
              </a:ext>
            </a:extLst>
          </p:cNvPr>
          <p:cNvSpPr/>
          <p:nvPr/>
        </p:nvSpPr>
        <p:spPr>
          <a:xfrm>
            <a:off x="69851" y="69061"/>
            <a:ext cx="3054429" cy="387351"/>
          </a:xfrm>
          <a:prstGeom prst="homePlat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BSW</a:t>
            </a:r>
          </a:p>
        </p:txBody>
      </p:sp>
      <p:sp>
        <p:nvSpPr>
          <p:cNvPr id="22" name="Arrow: Chevron 21">
            <a:hlinkClick r:id="rId3" action="ppaction://hlinksldjump"/>
            <a:extLst>
              <a:ext uri="{FF2B5EF4-FFF2-40B4-BE49-F238E27FC236}">
                <a16:creationId xmlns:a16="http://schemas.microsoft.com/office/drawing/2014/main" id="{264F90F0-AF5D-45AC-8879-CB7BFFBD3B85}"/>
              </a:ext>
            </a:extLst>
          </p:cNvPr>
          <p:cNvSpPr/>
          <p:nvPr/>
        </p:nvSpPr>
        <p:spPr>
          <a:xfrm>
            <a:off x="2997205" y="69061"/>
            <a:ext cx="304799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DCOM</a:t>
            </a:r>
          </a:p>
        </p:txBody>
      </p:sp>
      <p:sp>
        <p:nvSpPr>
          <p:cNvPr id="23" name="Arrow: Chevron 22">
            <a:hlinkClick r:id="rId4" action="ppaction://hlinksldjump"/>
            <a:extLst>
              <a:ext uri="{FF2B5EF4-FFF2-40B4-BE49-F238E27FC236}">
                <a16:creationId xmlns:a16="http://schemas.microsoft.com/office/drawing/2014/main" id="{E2A872B2-4E84-43C5-80C6-1A1600F24275}"/>
              </a:ext>
            </a:extLst>
          </p:cNvPr>
          <p:cNvSpPr/>
          <p:nvPr/>
        </p:nvSpPr>
        <p:spPr>
          <a:xfrm>
            <a:off x="5924557" y="69061"/>
            <a:ext cx="3047999"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COM</a:t>
            </a:r>
          </a:p>
        </p:txBody>
      </p:sp>
      <p:sp>
        <p:nvSpPr>
          <p:cNvPr id="24" name="Arrow: Chevron 23">
            <a:hlinkClick r:id="rId5" action="ppaction://hlinksldjump"/>
            <a:extLst>
              <a:ext uri="{FF2B5EF4-FFF2-40B4-BE49-F238E27FC236}">
                <a16:creationId xmlns:a16="http://schemas.microsoft.com/office/drawing/2014/main" id="{4BA4F69C-2657-4787-9879-21A8829C516C}"/>
              </a:ext>
            </a:extLst>
          </p:cNvPr>
          <p:cNvSpPr/>
          <p:nvPr/>
        </p:nvSpPr>
        <p:spPr>
          <a:xfrm>
            <a:off x="8845477" y="61917"/>
            <a:ext cx="304799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EM</a:t>
            </a:r>
          </a:p>
        </p:txBody>
      </p:sp>
      <p:sp>
        <p:nvSpPr>
          <p:cNvPr id="15" name="Title 1">
            <a:extLst>
              <a:ext uri="{FF2B5EF4-FFF2-40B4-BE49-F238E27FC236}">
                <a16:creationId xmlns:a16="http://schemas.microsoft.com/office/drawing/2014/main" id="{8513BBFC-165A-495B-A216-0A5DBA728386}"/>
              </a:ext>
            </a:extLst>
          </p:cNvPr>
          <p:cNvSpPr txBox="1">
            <a:spLocks/>
          </p:cNvSpPr>
          <p:nvPr/>
        </p:nvSpPr>
        <p:spPr>
          <a:xfrm>
            <a:off x="69851" y="596793"/>
            <a:ext cx="5137151" cy="457200"/>
          </a:xfrm>
          <a:prstGeom prst="rect">
            <a:avLst/>
          </a:prstGeom>
        </p:spPr>
        <p:txBody>
          <a:bodyPr vert="horz" lIns="91440" tIns="45720" rIns="91440" bIns="45720" rtlCol="0" anchor="b">
            <a:normAutofit fontScale="75000" lnSpcReduction="20000"/>
          </a:bodyPr>
          <a:lstStyle>
            <a:lvl1pPr algn="ctr" defTabSz="914377"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t>COM</a:t>
            </a:r>
          </a:p>
        </p:txBody>
      </p:sp>
      <p:sp>
        <p:nvSpPr>
          <p:cNvPr id="9" name="TextBox 8"/>
          <p:cNvSpPr txBox="1"/>
          <p:nvPr/>
        </p:nvSpPr>
        <p:spPr>
          <a:xfrm>
            <a:off x="46382" y="918077"/>
            <a:ext cx="11847094" cy="369332"/>
          </a:xfrm>
          <a:prstGeom prst="rect">
            <a:avLst/>
          </a:prstGeom>
          <a:noFill/>
        </p:spPr>
        <p:txBody>
          <a:bodyPr wrap="square" rtlCol="0">
            <a:spAutoFit/>
          </a:bodyPr>
          <a:lstStyle/>
          <a:p>
            <a:r>
              <a:rPr lang="en-US" b="1" dirty="0">
                <a:solidFill>
                  <a:srgbClr val="FF0000"/>
                </a:solidFill>
              </a:rPr>
              <a:t>Manual test cases</a:t>
            </a:r>
          </a:p>
        </p:txBody>
      </p:sp>
      <p:grpSp>
        <p:nvGrpSpPr>
          <p:cNvPr id="8" name="Group 7"/>
          <p:cNvGrpSpPr/>
          <p:nvPr/>
        </p:nvGrpSpPr>
        <p:grpSpPr>
          <a:xfrm>
            <a:off x="230295" y="1984513"/>
            <a:ext cx="6839650" cy="4133334"/>
            <a:chOff x="230295" y="1984513"/>
            <a:chExt cx="6839650" cy="4133334"/>
          </a:xfrm>
        </p:grpSpPr>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8302" y="1984513"/>
              <a:ext cx="4686633" cy="2777015"/>
            </a:xfrm>
            <a:prstGeom prst="rect">
              <a:avLst/>
            </a:prstGeom>
          </p:spPr>
        </p:pic>
        <p:pic>
          <p:nvPicPr>
            <p:cNvPr id="3" name="Picture 2"/>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5188505" y="3622539"/>
              <a:ext cx="1272677" cy="1009678"/>
            </a:xfrm>
            <a:prstGeom prst="rect">
              <a:avLst/>
            </a:prstGeom>
          </p:spPr>
        </p:pic>
        <p:sp>
          <p:nvSpPr>
            <p:cNvPr id="13" name="TextBox 12"/>
            <p:cNvSpPr txBox="1"/>
            <p:nvPr/>
          </p:nvSpPr>
          <p:spPr>
            <a:xfrm>
              <a:off x="230295" y="4917518"/>
              <a:ext cx="3230176" cy="1200329"/>
            </a:xfrm>
            <a:prstGeom prst="rect">
              <a:avLst/>
            </a:prstGeom>
            <a:noFill/>
          </p:spPr>
          <p:txBody>
            <a:bodyPr wrap="square" rtlCol="0">
              <a:spAutoFit/>
            </a:bodyPr>
            <a:lstStyle/>
            <a:p>
              <a:r>
                <a:rPr lang="en-US" dirty="0"/>
                <a:t>Set up Oscilloscope:</a:t>
              </a:r>
            </a:p>
            <a:p>
              <a:pPr marL="285750" indent="-285750">
                <a:buFontTx/>
                <a:buChar char="-"/>
              </a:pPr>
              <a:r>
                <a:rPr lang="en-US" dirty="0"/>
                <a:t>Type: </a:t>
              </a:r>
              <a:r>
                <a:rPr lang="en-US" dirty="0">
                  <a:solidFill>
                    <a:srgbClr val="FF0000"/>
                  </a:solidFill>
                </a:rPr>
                <a:t>Bus</a:t>
              </a:r>
            </a:p>
            <a:p>
              <a:pPr marL="285750" indent="-285750">
                <a:buFontTx/>
                <a:buChar char="-"/>
              </a:pPr>
              <a:r>
                <a:rPr lang="en-US" dirty="0"/>
                <a:t>Source Bus: </a:t>
              </a:r>
              <a:r>
                <a:rPr lang="en-US" dirty="0">
                  <a:solidFill>
                    <a:srgbClr val="FF0000"/>
                  </a:solidFill>
                </a:rPr>
                <a:t>B1 (CAN)</a:t>
              </a:r>
            </a:p>
            <a:p>
              <a:pPr marL="285750" indent="-285750">
                <a:buFontTx/>
                <a:buChar char="-"/>
              </a:pPr>
              <a:r>
                <a:rPr lang="en-US" dirty="0"/>
                <a:t>Trigger On: </a:t>
              </a:r>
              <a:r>
                <a:rPr lang="en-US" dirty="0">
                  <a:solidFill>
                    <a:srgbClr val="FF0000"/>
                  </a:solidFill>
                </a:rPr>
                <a:t>Start of Frame</a:t>
              </a:r>
            </a:p>
          </p:txBody>
        </p:sp>
        <p:pic>
          <p:nvPicPr>
            <p:cNvPr id="5" name="Picture 4"/>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230295" y="2921691"/>
              <a:ext cx="2566236" cy="1828112"/>
            </a:xfrm>
            <a:prstGeom prst="rect">
              <a:avLst/>
            </a:prstGeom>
          </p:spPr>
        </p:pic>
        <p:sp>
          <p:nvSpPr>
            <p:cNvPr id="17" name="TextBox 16"/>
            <p:cNvSpPr txBox="1"/>
            <p:nvPr/>
          </p:nvSpPr>
          <p:spPr>
            <a:xfrm>
              <a:off x="3839769" y="4917517"/>
              <a:ext cx="3230176" cy="923330"/>
            </a:xfrm>
            <a:prstGeom prst="rect">
              <a:avLst/>
            </a:prstGeom>
            <a:noFill/>
          </p:spPr>
          <p:txBody>
            <a:bodyPr wrap="square" rtlCol="0">
              <a:spAutoFit/>
            </a:bodyPr>
            <a:lstStyle/>
            <a:p>
              <a:r>
                <a:rPr lang="en-US" dirty="0"/>
                <a:t>Power signal:</a:t>
              </a:r>
            </a:p>
            <a:p>
              <a:pPr marL="285750" indent="-285750">
                <a:buFontTx/>
                <a:buChar char="-"/>
              </a:pPr>
              <a:r>
                <a:rPr lang="en-US" dirty="0"/>
                <a:t>Yellow: CAN </a:t>
              </a:r>
              <a:r>
                <a:rPr lang="en-US" dirty="0">
                  <a:solidFill>
                    <a:srgbClr val="FF0000"/>
                  </a:solidFill>
                </a:rPr>
                <a:t>high</a:t>
              </a:r>
            </a:p>
            <a:p>
              <a:pPr marL="285750" indent="-285750">
                <a:buFontTx/>
                <a:buChar char="-"/>
              </a:pPr>
              <a:r>
                <a:rPr lang="en-US" dirty="0"/>
                <a:t>Green: CAN </a:t>
              </a:r>
              <a:r>
                <a:rPr lang="en-US" dirty="0">
                  <a:solidFill>
                    <a:srgbClr val="FF0000"/>
                  </a:solidFill>
                </a:rPr>
                <a:t>low</a:t>
              </a:r>
            </a:p>
          </p:txBody>
        </p:sp>
      </p:grpSp>
      <p:pic>
        <p:nvPicPr>
          <p:cNvPr id="7" name="Picture 6"/>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7230389" y="3106985"/>
            <a:ext cx="4478591" cy="3165478"/>
          </a:xfrm>
          <a:prstGeom prst="rect">
            <a:avLst/>
          </a:prstGeom>
        </p:spPr>
      </p:pic>
      <p:sp>
        <p:nvSpPr>
          <p:cNvPr id="18" name="TextBox 17"/>
          <p:cNvSpPr txBox="1"/>
          <p:nvPr/>
        </p:nvSpPr>
        <p:spPr>
          <a:xfrm>
            <a:off x="7230389" y="1001480"/>
            <a:ext cx="4889422" cy="2308324"/>
          </a:xfrm>
          <a:prstGeom prst="rect">
            <a:avLst/>
          </a:prstGeom>
          <a:noFill/>
        </p:spPr>
        <p:txBody>
          <a:bodyPr wrap="square" rtlCol="0">
            <a:spAutoFit/>
          </a:bodyPr>
          <a:lstStyle/>
          <a:p>
            <a:r>
              <a:rPr lang="en-US" dirty="0">
                <a:solidFill>
                  <a:srgbClr val="0000FF"/>
                </a:solidFill>
              </a:rPr>
              <a:t>Procedure</a:t>
            </a:r>
            <a:r>
              <a:rPr lang="en-US" dirty="0"/>
              <a:t>:</a:t>
            </a:r>
          </a:p>
          <a:p>
            <a:pPr marL="342900" indent="-342900">
              <a:buAutoNum type="arabicPeriod"/>
            </a:pPr>
            <a:r>
              <a:rPr lang="en-US" dirty="0"/>
              <a:t>Connect Hardware</a:t>
            </a:r>
          </a:p>
          <a:p>
            <a:pPr marL="342900" indent="-342900">
              <a:buAutoNum type="arabicPeriod"/>
            </a:pPr>
            <a:r>
              <a:rPr lang="en-US" dirty="0"/>
              <a:t>Setup Oscilloscope</a:t>
            </a:r>
          </a:p>
          <a:p>
            <a:pPr marL="342900" indent="-342900">
              <a:buAutoNum type="arabicPeriod"/>
            </a:pPr>
            <a:r>
              <a:rPr lang="en-US" dirty="0"/>
              <a:t>Shut the power down then turn it on</a:t>
            </a:r>
          </a:p>
          <a:p>
            <a:pPr marL="342900" indent="-342900">
              <a:buAutoNum type="arabicPeriod"/>
            </a:pPr>
            <a:r>
              <a:rPr lang="en-US" dirty="0"/>
              <a:t>Press “</a:t>
            </a:r>
            <a:r>
              <a:rPr lang="en-US" dirty="0">
                <a:solidFill>
                  <a:srgbClr val="00B050"/>
                </a:solidFill>
              </a:rPr>
              <a:t>RUN/STOP</a:t>
            </a:r>
            <a:r>
              <a:rPr lang="en-US" dirty="0"/>
              <a:t>” to “</a:t>
            </a:r>
            <a:r>
              <a:rPr lang="en-US" dirty="0">
                <a:solidFill>
                  <a:srgbClr val="FF0000"/>
                </a:solidFill>
              </a:rPr>
              <a:t>RUN/STOP</a:t>
            </a:r>
            <a:r>
              <a:rPr lang="en-US" dirty="0"/>
              <a:t>”</a:t>
            </a:r>
          </a:p>
          <a:p>
            <a:pPr marL="342900" indent="-342900">
              <a:buAutoNum type="arabicPeriod"/>
            </a:pPr>
            <a:r>
              <a:rPr lang="en-US" dirty="0"/>
              <a:t>Adjust the start point of power and signal</a:t>
            </a:r>
          </a:p>
          <a:p>
            <a:pPr marL="342900" indent="-342900">
              <a:buAutoNum type="arabicPeriod"/>
            </a:pPr>
            <a:r>
              <a:rPr lang="en-US" dirty="0"/>
              <a:t>Check the </a:t>
            </a:r>
            <a:r>
              <a:rPr lang="el-GR" dirty="0"/>
              <a:t>Δ</a:t>
            </a:r>
            <a:r>
              <a:rPr lang="en-US" dirty="0"/>
              <a:t>time then compare to requirement</a:t>
            </a:r>
          </a:p>
          <a:p>
            <a:endParaRPr lang="en-US" dirty="0">
              <a:solidFill>
                <a:srgbClr val="00B050"/>
              </a:solidFill>
            </a:endParaRPr>
          </a:p>
        </p:txBody>
      </p:sp>
      <p:sp>
        <p:nvSpPr>
          <p:cNvPr id="19" name="TextBox 18"/>
          <p:cNvSpPr txBox="1"/>
          <p:nvPr/>
        </p:nvSpPr>
        <p:spPr>
          <a:xfrm>
            <a:off x="69851" y="1225695"/>
            <a:ext cx="11215770" cy="369332"/>
          </a:xfrm>
          <a:prstGeom prst="rect">
            <a:avLst/>
          </a:prstGeom>
          <a:noFill/>
        </p:spPr>
        <p:txBody>
          <a:bodyPr wrap="square" rtlCol="0">
            <a:spAutoFit/>
          </a:bodyPr>
          <a:lstStyle/>
          <a:p>
            <a:r>
              <a:rPr lang="en-US" dirty="0">
                <a:solidFill>
                  <a:schemeClr val="accent1"/>
                </a:solidFill>
              </a:rPr>
              <a:t>Start up time</a:t>
            </a:r>
          </a:p>
        </p:txBody>
      </p:sp>
    </p:spTree>
    <p:extLst>
      <p:ext uri="{BB962C8B-B14F-4D97-AF65-F5344CB8AC3E}">
        <p14:creationId xmlns:p14="http://schemas.microsoft.com/office/powerpoint/2010/main" val="40540985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rrow: Pentagon 20">
            <a:hlinkClick r:id="rId2" action="ppaction://hlinksldjump"/>
            <a:extLst>
              <a:ext uri="{FF2B5EF4-FFF2-40B4-BE49-F238E27FC236}">
                <a16:creationId xmlns:a16="http://schemas.microsoft.com/office/drawing/2014/main" id="{5AECBE41-EE73-4392-8F87-FCD402BBAB80}"/>
              </a:ext>
            </a:extLst>
          </p:cNvPr>
          <p:cNvSpPr/>
          <p:nvPr/>
        </p:nvSpPr>
        <p:spPr>
          <a:xfrm>
            <a:off x="69851" y="69061"/>
            <a:ext cx="3054429" cy="387351"/>
          </a:xfrm>
          <a:prstGeom prst="homePlat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BSW</a:t>
            </a:r>
          </a:p>
        </p:txBody>
      </p:sp>
      <p:sp>
        <p:nvSpPr>
          <p:cNvPr id="22" name="Arrow: Chevron 21">
            <a:hlinkClick r:id="rId3" action="ppaction://hlinksldjump"/>
            <a:extLst>
              <a:ext uri="{FF2B5EF4-FFF2-40B4-BE49-F238E27FC236}">
                <a16:creationId xmlns:a16="http://schemas.microsoft.com/office/drawing/2014/main" id="{264F90F0-AF5D-45AC-8879-CB7BFFBD3B85}"/>
              </a:ext>
            </a:extLst>
          </p:cNvPr>
          <p:cNvSpPr/>
          <p:nvPr/>
        </p:nvSpPr>
        <p:spPr>
          <a:xfrm>
            <a:off x="2997205" y="69061"/>
            <a:ext cx="304799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DCOM</a:t>
            </a:r>
          </a:p>
        </p:txBody>
      </p:sp>
      <p:sp>
        <p:nvSpPr>
          <p:cNvPr id="23" name="Arrow: Chevron 22">
            <a:hlinkClick r:id="rId4" action="ppaction://hlinksldjump"/>
            <a:extLst>
              <a:ext uri="{FF2B5EF4-FFF2-40B4-BE49-F238E27FC236}">
                <a16:creationId xmlns:a16="http://schemas.microsoft.com/office/drawing/2014/main" id="{E2A872B2-4E84-43C5-80C6-1A1600F24275}"/>
              </a:ext>
            </a:extLst>
          </p:cNvPr>
          <p:cNvSpPr/>
          <p:nvPr/>
        </p:nvSpPr>
        <p:spPr>
          <a:xfrm>
            <a:off x="5924557" y="69061"/>
            <a:ext cx="3047999"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COM</a:t>
            </a:r>
          </a:p>
        </p:txBody>
      </p:sp>
      <p:sp>
        <p:nvSpPr>
          <p:cNvPr id="24" name="Arrow: Chevron 23">
            <a:hlinkClick r:id="rId5" action="ppaction://hlinksldjump"/>
            <a:extLst>
              <a:ext uri="{FF2B5EF4-FFF2-40B4-BE49-F238E27FC236}">
                <a16:creationId xmlns:a16="http://schemas.microsoft.com/office/drawing/2014/main" id="{4BA4F69C-2657-4787-9879-21A8829C516C}"/>
              </a:ext>
            </a:extLst>
          </p:cNvPr>
          <p:cNvSpPr/>
          <p:nvPr/>
        </p:nvSpPr>
        <p:spPr>
          <a:xfrm>
            <a:off x="8845477" y="61917"/>
            <a:ext cx="304799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EM</a:t>
            </a:r>
          </a:p>
        </p:txBody>
      </p:sp>
      <p:sp>
        <p:nvSpPr>
          <p:cNvPr id="15" name="Title 1">
            <a:extLst>
              <a:ext uri="{FF2B5EF4-FFF2-40B4-BE49-F238E27FC236}">
                <a16:creationId xmlns:a16="http://schemas.microsoft.com/office/drawing/2014/main" id="{8513BBFC-165A-495B-A216-0A5DBA728386}"/>
              </a:ext>
            </a:extLst>
          </p:cNvPr>
          <p:cNvSpPr txBox="1">
            <a:spLocks/>
          </p:cNvSpPr>
          <p:nvPr/>
        </p:nvSpPr>
        <p:spPr>
          <a:xfrm>
            <a:off x="69851" y="596793"/>
            <a:ext cx="5137151" cy="457200"/>
          </a:xfrm>
          <a:prstGeom prst="rect">
            <a:avLst/>
          </a:prstGeom>
        </p:spPr>
        <p:txBody>
          <a:bodyPr vert="horz" lIns="91440" tIns="45720" rIns="91440" bIns="45720" rtlCol="0" anchor="b">
            <a:normAutofit fontScale="75000" lnSpcReduction="20000"/>
          </a:bodyPr>
          <a:lstStyle>
            <a:lvl1pPr algn="ctr" defTabSz="914377"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t>COM</a:t>
            </a:r>
          </a:p>
        </p:txBody>
      </p:sp>
      <p:sp>
        <p:nvSpPr>
          <p:cNvPr id="10" name="TextBox 9"/>
          <p:cNvSpPr txBox="1"/>
          <p:nvPr/>
        </p:nvSpPr>
        <p:spPr>
          <a:xfrm>
            <a:off x="69850" y="1225695"/>
            <a:ext cx="6732003" cy="646331"/>
          </a:xfrm>
          <a:prstGeom prst="rect">
            <a:avLst/>
          </a:prstGeom>
          <a:noFill/>
        </p:spPr>
        <p:txBody>
          <a:bodyPr wrap="square" rtlCol="0">
            <a:spAutoFit/>
          </a:bodyPr>
          <a:lstStyle/>
          <a:p>
            <a:r>
              <a:rPr lang="en-US" dirty="0">
                <a:solidFill>
                  <a:srgbClr val="0070C0"/>
                </a:solidFill>
              </a:rPr>
              <a:t>Sending only Public CAN Messages defined in the </a:t>
            </a:r>
            <a:r>
              <a:rPr lang="en-US" dirty="0" err="1">
                <a:solidFill>
                  <a:srgbClr val="0070C0"/>
                </a:solidFill>
              </a:rPr>
              <a:t>dbc</a:t>
            </a:r>
            <a:r>
              <a:rPr lang="en-US" dirty="0">
                <a:solidFill>
                  <a:srgbClr val="0070C0"/>
                </a:solidFill>
              </a:rPr>
              <a:t> </a:t>
            </a:r>
          </a:p>
          <a:p>
            <a:r>
              <a:rPr lang="en-US" dirty="0">
                <a:solidFill>
                  <a:srgbClr val="0070C0"/>
                </a:solidFill>
              </a:rPr>
              <a:t>Undefined bits of send data shall be sent as 0 (1/2)</a:t>
            </a:r>
          </a:p>
        </p:txBody>
      </p:sp>
      <p:pic>
        <p:nvPicPr>
          <p:cNvPr id="2" name="Picture 1"/>
          <p:cNvPicPr>
            <a:picLocks noChangeAspect="1"/>
          </p:cNvPicPr>
          <p:nvPr/>
        </p:nvPicPr>
        <p:blipFill>
          <a:blip r:embed="rId6"/>
          <a:stretch>
            <a:fillRect/>
          </a:stretch>
        </p:blipFill>
        <p:spPr>
          <a:xfrm>
            <a:off x="135990" y="2356913"/>
            <a:ext cx="9878243" cy="3061464"/>
          </a:xfrm>
          <a:prstGeom prst="rect">
            <a:avLst/>
          </a:prstGeom>
        </p:spPr>
      </p:pic>
      <p:sp>
        <p:nvSpPr>
          <p:cNvPr id="12" name="TextBox 11"/>
          <p:cNvSpPr txBox="1"/>
          <p:nvPr/>
        </p:nvSpPr>
        <p:spPr>
          <a:xfrm>
            <a:off x="69850" y="1872026"/>
            <a:ext cx="9763961" cy="369332"/>
          </a:xfrm>
          <a:prstGeom prst="rect">
            <a:avLst/>
          </a:prstGeom>
          <a:noFill/>
        </p:spPr>
        <p:txBody>
          <a:bodyPr wrap="square" rtlCol="0">
            <a:spAutoFit/>
          </a:bodyPr>
          <a:lstStyle/>
          <a:p>
            <a:r>
              <a:rPr lang="en-US" dirty="0"/>
              <a:t>1</a:t>
            </a:r>
            <a:r>
              <a:rPr lang="en-US" baseline="30000" dirty="0"/>
              <a:t>st</a:t>
            </a:r>
            <a:r>
              <a:rPr lang="en-US" dirty="0"/>
              <a:t> Method: Open the message layout then check the un-used (reserved) bits are 0 or 1</a:t>
            </a:r>
          </a:p>
        </p:txBody>
      </p:sp>
      <p:sp>
        <p:nvSpPr>
          <p:cNvPr id="11" name="TextBox 10"/>
          <p:cNvSpPr txBox="1"/>
          <p:nvPr/>
        </p:nvSpPr>
        <p:spPr>
          <a:xfrm>
            <a:off x="46382" y="918077"/>
            <a:ext cx="11847094" cy="369332"/>
          </a:xfrm>
          <a:prstGeom prst="rect">
            <a:avLst/>
          </a:prstGeom>
          <a:noFill/>
        </p:spPr>
        <p:txBody>
          <a:bodyPr wrap="square" rtlCol="0">
            <a:spAutoFit/>
          </a:bodyPr>
          <a:lstStyle/>
          <a:p>
            <a:r>
              <a:rPr lang="en-US" b="1" dirty="0">
                <a:solidFill>
                  <a:srgbClr val="FF0000"/>
                </a:solidFill>
              </a:rPr>
              <a:t>Manual test cases</a:t>
            </a:r>
          </a:p>
        </p:txBody>
      </p:sp>
    </p:spTree>
    <p:extLst>
      <p:ext uri="{BB962C8B-B14F-4D97-AF65-F5344CB8AC3E}">
        <p14:creationId xmlns:p14="http://schemas.microsoft.com/office/powerpoint/2010/main" val="34562598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rrow: Pentagon 20">
            <a:hlinkClick r:id="rId2" action="ppaction://hlinksldjump"/>
            <a:extLst>
              <a:ext uri="{FF2B5EF4-FFF2-40B4-BE49-F238E27FC236}">
                <a16:creationId xmlns:a16="http://schemas.microsoft.com/office/drawing/2014/main" id="{5AECBE41-EE73-4392-8F87-FCD402BBAB80}"/>
              </a:ext>
            </a:extLst>
          </p:cNvPr>
          <p:cNvSpPr/>
          <p:nvPr/>
        </p:nvSpPr>
        <p:spPr>
          <a:xfrm>
            <a:off x="69851" y="69061"/>
            <a:ext cx="3054429" cy="387351"/>
          </a:xfrm>
          <a:prstGeom prst="homePlat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BSW</a:t>
            </a:r>
          </a:p>
        </p:txBody>
      </p:sp>
      <p:sp>
        <p:nvSpPr>
          <p:cNvPr id="22" name="Arrow: Chevron 21">
            <a:hlinkClick r:id="rId3" action="ppaction://hlinksldjump"/>
            <a:extLst>
              <a:ext uri="{FF2B5EF4-FFF2-40B4-BE49-F238E27FC236}">
                <a16:creationId xmlns:a16="http://schemas.microsoft.com/office/drawing/2014/main" id="{264F90F0-AF5D-45AC-8879-CB7BFFBD3B85}"/>
              </a:ext>
            </a:extLst>
          </p:cNvPr>
          <p:cNvSpPr/>
          <p:nvPr/>
        </p:nvSpPr>
        <p:spPr>
          <a:xfrm>
            <a:off x="2997205" y="69061"/>
            <a:ext cx="304799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DCOM</a:t>
            </a:r>
          </a:p>
        </p:txBody>
      </p:sp>
      <p:sp>
        <p:nvSpPr>
          <p:cNvPr id="23" name="Arrow: Chevron 22">
            <a:hlinkClick r:id="rId4" action="ppaction://hlinksldjump"/>
            <a:extLst>
              <a:ext uri="{FF2B5EF4-FFF2-40B4-BE49-F238E27FC236}">
                <a16:creationId xmlns:a16="http://schemas.microsoft.com/office/drawing/2014/main" id="{E2A872B2-4E84-43C5-80C6-1A1600F24275}"/>
              </a:ext>
            </a:extLst>
          </p:cNvPr>
          <p:cNvSpPr/>
          <p:nvPr/>
        </p:nvSpPr>
        <p:spPr>
          <a:xfrm>
            <a:off x="5924557" y="69061"/>
            <a:ext cx="3047999"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COM</a:t>
            </a:r>
          </a:p>
        </p:txBody>
      </p:sp>
      <p:sp>
        <p:nvSpPr>
          <p:cNvPr id="24" name="Arrow: Chevron 23">
            <a:hlinkClick r:id="rId5" action="ppaction://hlinksldjump"/>
            <a:extLst>
              <a:ext uri="{FF2B5EF4-FFF2-40B4-BE49-F238E27FC236}">
                <a16:creationId xmlns:a16="http://schemas.microsoft.com/office/drawing/2014/main" id="{4BA4F69C-2657-4787-9879-21A8829C516C}"/>
              </a:ext>
            </a:extLst>
          </p:cNvPr>
          <p:cNvSpPr/>
          <p:nvPr/>
        </p:nvSpPr>
        <p:spPr>
          <a:xfrm>
            <a:off x="8845477" y="61917"/>
            <a:ext cx="304799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EM</a:t>
            </a:r>
          </a:p>
        </p:txBody>
      </p:sp>
      <p:sp>
        <p:nvSpPr>
          <p:cNvPr id="15" name="Title 1">
            <a:extLst>
              <a:ext uri="{FF2B5EF4-FFF2-40B4-BE49-F238E27FC236}">
                <a16:creationId xmlns:a16="http://schemas.microsoft.com/office/drawing/2014/main" id="{8513BBFC-165A-495B-A216-0A5DBA728386}"/>
              </a:ext>
            </a:extLst>
          </p:cNvPr>
          <p:cNvSpPr txBox="1">
            <a:spLocks/>
          </p:cNvSpPr>
          <p:nvPr/>
        </p:nvSpPr>
        <p:spPr>
          <a:xfrm>
            <a:off x="69851" y="596793"/>
            <a:ext cx="5137151" cy="457200"/>
          </a:xfrm>
          <a:prstGeom prst="rect">
            <a:avLst/>
          </a:prstGeom>
        </p:spPr>
        <p:txBody>
          <a:bodyPr vert="horz" lIns="91440" tIns="45720" rIns="91440" bIns="45720" rtlCol="0" anchor="b">
            <a:normAutofit fontScale="75000" lnSpcReduction="20000"/>
          </a:bodyPr>
          <a:lstStyle>
            <a:lvl1pPr algn="ctr" defTabSz="914377"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t>COM</a:t>
            </a:r>
          </a:p>
        </p:txBody>
      </p:sp>
      <p:sp>
        <p:nvSpPr>
          <p:cNvPr id="13" name="TextBox 12"/>
          <p:cNvSpPr txBox="1"/>
          <p:nvPr/>
        </p:nvSpPr>
        <p:spPr>
          <a:xfrm>
            <a:off x="69849" y="1707794"/>
            <a:ext cx="9763961" cy="369332"/>
          </a:xfrm>
          <a:prstGeom prst="rect">
            <a:avLst/>
          </a:prstGeom>
          <a:noFill/>
        </p:spPr>
        <p:txBody>
          <a:bodyPr wrap="square" rtlCol="0">
            <a:spAutoFit/>
          </a:bodyPr>
          <a:lstStyle/>
          <a:p>
            <a:r>
              <a:rPr lang="en-US" dirty="0"/>
              <a:t>2</a:t>
            </a:r>
            <a:r>
              <a:rPr lang="en-US" baseline="30000" dirty="0"/>
              <a:t>nd</a:t>
            </a:r>
            <a:r>
              <a:rPr lang="en-US" dirty="0"/>
              <a:t> Method: checking log files</a:t>
            </a:r>
          </a:p>
        </p:txBody>
      </p:sp>
      <p:grpSp>
        <p:nvGrpSpPr>
          <p:cNvPr id="37" name="Group 36"/>
          <p:cNvGrpSpPr/>
          <p:nvPr/>
        </p:nvGrpSpPr>
        <p:grpSpPr>
          <a:xfrm>
            <a:off x="69849" y="2645055"/>
            <a:ext cx="11823627" cy="1135216"/>
            <a:chOff x="69849" y="2057911"/>
            <a:chExt cx="11823627" cy="1135216"/>
          </a:xfrm>
        </p:grpSpPr>
        <p:pic>
          <p:nvPicPr>
            <p:cNvPr id="12" name="Picture 11"/>
            <p:cNvPicPr>
              <a:picLocks noChangeAspect="1"/>
            </p:cNvPicPr>
            <p:nvPr/>
          </p:nvPicPr>
          <p:blipFill>
            <a:blip r:embed="rId6"/>
            <a:stretch>
              <a:fillRect/>
            </a:stretch>
          </p:blipFill>
          <p:spPr>
            <a:xfrm>
              <a:off x="69849" y="2095747"/>
              <a:ext cx="2133600" cy="1057275"/>
            </a:xfrm>
            <a:prstGeom prst="rect">
              <a:avLst/>
            </a:prstGeom>
          </p:spPr>
        </p:pic>
        <p:pic>
          <p:nvPicPr>
            <p:cNvPr id="4" name="Picture 3"/>
            <p:cNvPicPr>
              <a:picLocks noChangeAspect="1"/>
            </p:cNvPicPr>
            <p:nvPr/>
          </p:nvPicPr>
          <p:blipFill>
            <a:blip r:embed="rId7"/>
            <a:stretch>
              <a:fillRect/>
            </a:stretch>
          </p:blipFill>
          <p:spPr>
            <a:xfrm>
              <a:off x="2854164" y="2096836"/>
              <a:ext cx="3397738" cy="1057275"/>
            </a:xfrm>
            <a:prstGeom prst="rect">
              <a:avLst/>
            </a:prstGeom>
          </p:spPr>
        </p:pic>
        <p:pic>
          <p:nvPicPr>
            <p:cNvPr id="5" name="Picture 4"/>
            <p:cNvPicPr>
              <a:picLocks noChangeAspect="1"/>
            </p:cNvPicPr>
            <p:nvPr/>
          </p:nvPicPr>
          <p:blipFill>
            <a:blip r:embed="rId8"/>
            <a:stretch>
              <a:fillRect/>
            </a:stretch>
          </p:blipFill>
          <p:spPr>
            <a:xfrm>
              <a:off x="6831096" y="2094262"/>
              <a:ext cx="2345657" cy="1057579"/>
            </a:xfrm>
            <a:prstGeom prst="rect">
              <a:avLst/>
            </a:prstGeom>
          </p:spPr>
        </p:pic>
        <p:pic>
          <p:nvPicPr>
            <p:cNvPr id="6" name="Picture 5"/>
            <p:cNvPicPr>
              <a:picLocks noChangeAspect="1"/>
            </p:cNvPicPr>
            <p:nvPr/>
          </p:nvPicPr>
          <p:blipFill>
            <a:blip r:embed="rId9"/>
            <a:stretch>
              <a:fillRect/>
            </a:stretch>
          </p:blipFill>
          <p:spPr>
            <a:xfrm>
              <a:off x="9755948" y="2057911"/>
              <a:ext cx="2137528" cy="1135216"/>
            </a:xfrm>
            <a:prstGeom prst="rect">
              <a:avLst/>
            </a:prstGeom>
          </p:spPr>
        </p:pic>
        <p:cxnSp>
          <p:nvCxnSpPr>
            <p:cNvPr id="20" name="Straight Arrow Connector 19"/>
            <p:cNvCxnSpPr>
              <a:stCxn id="12" idx="3"/>
              <a:endCxn id="4" idx="1"/>
            </p:cNvCxnSpPr>
            <p:nvPr/>
          </p:nvCxnSpPr>
          <p:spPr>
            <a:xfrm>
              <a:off x="2203449" y="2624385"/>
              <a:ext cx="650715" cy="10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4" idx="3"/>
              <a:endCxn id="5" idx="1"/>
            </p:cNvCxnSpPr>
            <p:nvPr/>
          </p:nvCxnSpPr>
          <p:spPr>
            <a:xfrm flipV="1">
              <a:off x="6251902" y="2623052"/>
              <a:ext cx="579194" cy="2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5" idx="3"/>
              <a:endCxn id="6" idx="1"/>
            </p:cNvCxnSpPr>
            <p:nvPr/>
          </p:nvCxnSpPr>
          <p:spPr>
            <a:xfrm>
              <a:off x="9176753" y="2623052"/>
              <a:ext cx="579195" cy="2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79727" y="3960951"/>
            <a:ext cx="11871639" cy="2347322"/>
            <a:chOff x="79727" y="3804710"/>
            <a:chExt cx="11871639" cy="2347322"/>
          </a:xfrm>
        </p:grpSpPr>
        <p:pic>
          <p:nvPicPr>
            <p:cNvPr id="7" name="Picture 6"/>
            <p:cNvPicPr>
              <a:picLocks noChangeAspect="1"/>
            </p:cNvPicPr>
            <p:nvPr/>
          </p:nvPicPr>
          <p:blipFill>
            <a:blip r:embed="rId10"/>
            <a:stretch>
              <a:fillRect/>
            </a:stretch>
          </p:blipFill>
          <p:spPr>
            <a:xfrm>
              <a:off x="79727" y="4493290"/>
              <a:ext cx="3077898" cy="970207"/>
            </a:xfrm>
            <a:prstGeom prst="rect">
              <a:avLst/>
            </a:prstGeom>
          </p:spPr>
        </p:pic>
        <p:pic>
          <p:nvPicPr>
            <p:cNvPr id="14" name="Picture 13"/>
            <p:cNvPicPr>
              <a:picLocks noChangeAspect="1"/>
            </p:cNvPicPr>
            <p:nvPr/>
          </p:nvPicPr>
          <p:blipFill>
            <a:blip r:embed="rId11"/>
            <a:stretch>
              <a:fillRect/>
            </a:stretch>
          </p:blipFill>
          <p:spPr>
            <a:xfrm>
              <a:off x="3653631" y="4624584"/>
              <a:ext cx="3085349" cy="707573"/>
            </a:xfrm>
            <a:prstGeom prst="rect">
              <a:avLst/>
            </a:prstGeom>
          </p:spPr>
        </p:pic>
        <p:pic>
          <p:nvPicPr>
            <p:cNvPr id="16" name="Picture 15"/>
            <p:cNvPicPr>
              <a:picLocks noChangeAspect="1"/>
            </p:cNvPicPr>
            <p:nvPr/>
          </p:nvPicPr>
          <p:blipFill>
            <a:blip r:embed="rId12"/>
            <a:stretch>
              <a:fillRect/>
            </a:stretch>
          </p:blipFill>
          <p:spPr>
            <a:xfrm>
              <a:off x="7234987" y="3804710"/>
              <a:ext cx="4716379" cy="2347322"/>
            </a:xfrm>
            <a:prstGeom prst="rect">
              <a:avLst/>
            </a:prstGeom>
          </p:spPr>
        </p:pic>
        <p:cxnSp>
          <p:nvCxnSpPr>
            <p:cNvPr id="30" name="Straight Arrow Connector 29"/>
            <p:cNvCxnSpPr>
              <a:stCxn id="7" idx="3"/>
              <a:endCxn id="14" idx="1"/>
            </p:cNvCxnSpPr>
            <p:nvPr/>
          </p:nvCxnSpPr>
          <p:spPr>
            <a:xfrm flipV="1">
              <a:off x="3157625" y="4978371"/>
              <a:ext cx="496006" cy="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4" idx="3"/>
              <a:endCxn id="16" idx="1"/>
            </p:cNvCxnSpPr>
            <p:nvPr/>
          </p:nvCxnSpPr>
          <p:spPr>
            <a:xfrm>
              <a:off x="6738980" y="4978371"/>
              <a:ext cx="4960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8" name="TextBox 37"/>
          <p:cNvSpPr txBox="1"/>
          <p:nvPr/>
        </p:nvSpPr>
        <p:spPr>
          <a:xfrm>
            <a:off x="46382" y="2060803"/>
            <a:ext cx="9763961" cy="369332"/>
          </a:xfrm>
          <a:prstGeom prst="rect">
            <a:avLst/>
          </a:prstGeom>
          <a:noFill/>
        </p:spPr>
        <p:txBody>
          <a:bodyPr wrap="square" rtlCol="0">
            <a:spAutoFit/>
          </a:bodyPr>
          <a:lstStyle/>
          <a:p>
            <a:r>
              <a:rPr lang="en-US" dirty="0"/>
              <a:t>Step 1: Setup Logging, select the message need to be filtered </a:t>
            </a:r>
          </a:p>
        </p:txBody>
      </p:sp>
      <p:sp>
        <p:nvSpPr>
          <p:cNvPr id="50" name="TextBox 49"/>
          <p:cNvSpPr txBox="1"/>
          <p:nvPr/>
        </p:nvSpPr>
        <p:spPr>
          <a:xfrm>
            <a:off x="79727" y="3957164"/>
            <a:ext cx="7018905" cy="369332"/>
          </a:xfrm>
          <a:prstGeom prst="rect">
            <a:avLst/>
          </a:prstGeom>
          <a:noFill/>
        </p:spPr>
        <p:txBody>
          <a:bodyPr wrap="square" rtlCol="0">
            <a:spAutoFit/>
          </a:bodyPr>
          <a:lstStyle/>
          <a:p>
            <a:r>
              <a:rPr lang="en-US" dirty="0"/>
              <a:t>Step 2: Chose the stored folder, record then check the log files. </a:t>
            </a:r>
          </a:p>
        </p:txBody>
      </p:sp>
      <p:sp>
        <p:nvSpPr>
          <p:cNvPr id="52" name="TextBox 51"/>
          <p:cNvSpPr txBox="1"/>
          <p:nvPr/>
        </p:nvSpPr>
        <p:spPr>
          <a:xfrm>
            <a:off x="46382" y="1199636"/>
            <a:ext cx="6732003" cy="646331"/>
          </a:xfrm>
          <a:prstGeom prst="rect">
            <a:avLst/>
          </a:prstGeom>
          <a:noFill/>
        </p:spPr>
        <p:txBody>
          <a:bodyPr wrap="square" rtlCol="0">
            <a:spAutoFit/>
          </a:bodyPr>
          <a:lstStyle/>
          <a:p>
            <a:r>
              <a:rPr lang="en-US" dirty="0">
                <a:solidFill>
                  <a:srgbClr val="0070C0"/>
                </a:solidFill>
              </a:rPr>
              <a:t>Sending only Public CAN Messages defined in the </a:t>
            </a:r>
            <a:r>
              <a:rPr lang="en-US" dirty="0" err="1">
                <a:solidFill>
                  <a:srgbClr val="0070C0"/>
                </a:solidFill>
              </a:rPr>
              <a:t>dbc</a:t>
            </a:r>
            <a:r>
              <a:rPr lang="en-US" dirty="0">
                <a:solidFill>
                  <a:srgbClr val="0070C0"/>
                </a:solidFill>
              </a:rPr>
              <a:t> </a:t>
            </a:r>
          </a:p>
          <a:p>
            <a:r>
              <a:rPr lang="en-US" dirty="0">
                <a:solidFill>
                  <a:srgbClr val="0070C0"/>
                </a:solidFill>
              </a:rPr>
              <a:t>Undefined bits of send data shall be sent as 0 (1/2)</a:t>
            </a:r>
          </a:p>
        </p:txBody>
      </p:sp>
      <p:sp>
        <p:nvSpPr>
          <p:cNvPr id="27" name="TextBox 26"/>
          <p:cNvSpPr txBox="1"/>
          <p:nvPr/>
        </p:nvSpPr>
        <p:spPr>
          <a:xfrm>
            <a:off x="46382" y="918077"/>
            <a:ext cx="11847094" cy="369332"/>
          </a:xfrm>
          <a:prstGeom prst="rect">
            <a:avLst/>
          </a:prstGeom>
          <a:noFill/>
        </p:spPr>
        <p:txBody>
          <a:bodyPr wrap="square" rtlCol="0">
            <a:spAutoFit/>
          </a:bodyPr>
          <a:lstStyle/>
          <a:p>
            <a:r>
              <a:rPr lang="en-US" b="1" dirty="0">
                <a:solidFill>
                  <a:srgbClr val="FF0000"/>
                </a:solidFill>
              </a:rPr>
              <a:t>Manual test cases</a:t>
            </a:r>
          </a:p>
        </p:txBody>
      </p:sp>
    </p:spTree>
    <p:extLst>
      <p:ext uri="{BB962C8B-B14F-4D97-AF65-F5344CB8AC3E}">
        <p14:creationId xmlns:p14="http://schemas.microsoft.com/office/powerpoint/2010/main" val="22859385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rrow: Pentagon 20">
            <a:hlinkClick r:id="rId2" action="ppaction://hlinksldjump"/>
            <a:extLst>
              <a:ext uri="{FF2B5EF4-FFF2-40B4-BE49-F238E27FC236}">
                <a16:creationId xmlns:a16="http://schemas.microsoft.com/office/drawing/2014/main" id="{5AECBE41-EE73-4392-8F87-FCD402BBAB80}"/>
              </a:ext>
            </a:extLst>
          </p:cNvPr>
          <p:cNvSpPr/>
          <p:nvPr/>
        </p:nvSpPr>
        <p:spPr>
          <a:xfrm>
            <a:off x="69851" y="69061"/>
            <a:ext cx="3054429" cy="387351"/>
          </a:xfrm>
          <a:prstGeom prst="homePlat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BSW</a:t>
            </a:r>
          </a:p>
        </p:txBody>
      </p:sp>
      <p:sp>
        <p:nvSpPr>
          <p:cNvPr id="22" name="Arrow: Chevron 21">
            <a:hlinkClick r:id="rId3" action="ppaction://hlinksldjump"/>
            <a:extLst>
              <a:ext uri="{FF2B5EF4-FFF2-40B4-BE49-F238E27FC236}">
                <a16:creationId xmlns:a16="http://schemas.microsoft.com/office/drawing/2014/main" id="{264F90F0-AF5D-45AC-8879-CB7BFFBD3B85}"/>
              </a:ext>
            </a:extLst>
          </p:cNvPr>
          <p:cNvSpPr/>
          <p:nvPr/>
        </p:nvSpPr>
        <p:spPr>
          <a:xfrm>
            <a:off x="2997205" y="69061"/>
            <a:ext cx="304799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DCOM</a:t>
            </a:r>
          </a:p>
        </p:txBody>
      </p:sp>
      <p:sp>
        <p:nvSpPr>
          <p:cNvPr id="23" name="Arrow: Chevron 22">
            <a:hlinkClick r:id="rId4" action="ppaction://hlinksldjump"/>
            <a:extLst>
              <a:ext uri="{FF2B5EF4-FFF2-40B4-BE49-F238E27FC236}">
                <a16:creationId xmlns:a16="http://schemas.microsoft.com/office/drawing/2014/main" id="{E2A872B2-4E84-43C5-80C6-1A1600F24275}"/>
              </a:ext>
            </a:extLst>
          </p:cNvPr>
          <p:cNvSpPr/>
          <p:nvPr/>
        </p:nvSpPr>
        <p:spPr>
          <a:xfrm>
            <a:off x="5924557" y="69061"/>
            <a:ext cx="3047999"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COM</a:t>
            </a:r>
          </a:p>
        </p:txBody>
      </p:sp>
      <p:sp>
        <p:nvSpPr>
          <p:cNvPr id="24" name="Arrow: Chevron 23">
            <a:hlinkClick r:id="rId5" action="ppaction://hlinksldjump"/>
            <a:extLst>
              <a:ext uri="{FF2B5EF4-FFF2-40B4-BE49-F238E27FC236}">
                <a16:creationId xmlns:a16="http://schemas.microsoft.com/office/drawing/2014/main" id="{4BA4F69C-2657-4787-9879-21A8829C516C}"/>
              </a:ext>
            </a:extLst>
          </p:cNvPr>
          <p:cNvSpPr/>
          <p:nvPr/>
        </p:nvSpPr>
        <p:spPr>
          <a:xfrm>
            <a:off x="8845477" y="61917"/>
            <a:ext cx="304799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EM</a:t>
            </a:r>
          </a:p>
        </p:txBody>
      </p:sp>
      <p:sp>
        <p:nvSpPr>
          <p:cNvPr id="15" name="Title 1">
            <a:extLst>
              <a:ext uri="{FF2B5EF4-FFF2-40B4-BE49-F238E27FC236}">
                <a16:creationId xmlns:a16="http://schemas.microsoft.com/office/drawing/2014/main" id="{8513BBFC-165A-495B-A216-0A5DBA728386}"/>
              </a:ext>
            </a:extLst>
          </p:cNvPr>
          <p:cNvSpPr txBox="1">
            <a:spLocks/>
          </p:cNvSpPr>
          <p:nvPr/>
        </p:nvSpPr>
        <p:spPr>
          <a:xfrm>
            <a:off x="69851" y="596793"/>
            <a:ext cx="5137151" cy="457200"/>
          </a:xfrm>
          <a:prstGeom prst="rect">
            <a:avLst/>
          </a:prstGeom>
        </p:spPr>
        <p:txBody>
          <a:bodyPr vert="horz" lIns="91440" tIns="45720" rIns="91440" bIns="45720" rtlCol="0" anchor="b">
            <a:normAutofit fontScale="75000" lnSpcReduction="20000"/>
          </a:bodyPr>
          <a:lstStyle>
            <a:lvl1pPr algn="ctr" defTabSz="914377"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t>COM</a:t>
            </a:r>
          </a:p>
        </p:txBody>
      </p:sp>
      <p:sp>
        <p:nvSpPr>
          <p:cNvPr id="9" name="TextBox 8"/>
          <p:cNvSpPr txBox="1"/>
          <p:nvPr/>
        </p:nvSpPr>
        <p:spPr>
          <a:xfrm>
            <a:off x="46382" y="918077"/>
            <a:ext cx="11847094" cy="369332"/>
          </a:xfrm>
          <a:prstGeom prst="rect">
            <a:avLst/>
          </a:prstGeom>
          <a:noFill/>
        </p:spPr>
        <p:txBody>
          <a:bodyPr wrap="square" rtlCol="0">
            <a:spAutoFit/>
          </a:bodyPr>
          <a:lstStyle/>
          <a:p>
            <a:r>
              <a:rPr lang="en-US" b="1" dirty="0">
                <a:solidFill>
                  <a:srgbClr val="FF0000"/>
                </a:solidFill>
              </a:rPr>
              <a:t>Manual test cases</a:t>
            </a:r>
          </a:p>
        </p:txBody>
      </p:sp>
      <p:sp>
        <p:nvSpPr>
          <p:cNvPr id="10" name="TextBox 9"/>
          <p:cNvSpPr txBox="1"/>
          <p:nvPr/>
        </p:nvSpPr>
        <p:spPr>
          <a:xfrm>
            <a:off x="69851" y="1225695"/>
            <a:ext cx="11215770" cy="1477328"/>
          </a:xfrm>
          <a:prstGeom prst="rect">
            <a:avLst/>
          </a:prstGeom>
          <a:noFill/>
        </p:spPr>
        <p:txBody>
          <a:bodyPr wrap="square" rtlCol="0">
            <a:spAutoFit/>
          </a:bodyPr>
          <a:lstStyle/>
          <a:p>
            <a:r>
              <a:rPr lang="en-US" dirty="0">
                <a:solidFill>
                  <a:srgbClr val="0070C0"/>
                </a:solidFill>
              </a:rPr>
              <a:t>Check public CAN </a:t>
            </a:r>
            <a:r>
              <a:rPr lang="en-US" dirty="0" err="1">
                <a:solidFill>
                  <a:srgbClr val="0070C0"/>
                </a:solidFill>
              </a:rPr>
              <a:t>Tx</a:t>
            </a:r>
            <a:r>
              <a:rPr lang="en-US" dirty="0">
                <a:solidFill>
                  <a:srgbClr val="0070C0"/>
                </a:solidFill>
              </a:rPr>
              <a:t> messages priority</a:t>
            </a:r>
          </a:p>
          <a:p>
            <a:r>
              <a:rPr lang="en-US" dirty="0"/>
              <a:t>Step 1: Filter all public CAN </a:t>
            </a:r>
            <a:r>
              <a:rPr lang="en-US" dirty="0" err="1"/>
              <a:t>Tx</a:t>
            </a:r>
            <a:r>
              <a:rPr lang="en-US" dirty="0"/>
              <a:t> messages </a:t>
            </a:r>
          </a:p>
          <a:p>
            <a:r>
              <a:rPr lang="en-US" dirty="0"/>
              <a:t>Step 2: Start then logging record</a:t>
            </a:r>
          </a:p>
          <a:p>
            <a:r>
              <a:rPr lang="en-US" dirty="0"/>
              <a:t>Step 3: Reset CAN “1101”</a:t>
            </a:r>
          </a:p>
          <a:p>
            <a:r>
              <a:rPr lang="en-US" dirty="0"/>
              <a:t>Step 4: Check the first message (ID) sent after error frame (which was created by resetting) is end </a:t>
            </a:r>
          </a:p>
        </p:txBody>
      </p:sp>
      <p:sp>
        <p:nvSpPr>
          <p:cNvPr id="11" name="TextBox 10"/>
          <p:cNvSpPr txBox="1"/>
          <p:nvPr/>
        </p:nvSpPr>
        <p:spPr>
          <a:xfrm>
            <a:off x="69851" y="2703023"/>
            <a:ext cx="11215770" cy="1477328"/>
          </a:xfrm>
          <a:prstGeom prst="rect">
            <a:avLst/>
          </a:prstGeom>
          <a:noFill/>
        </p:spPr>
        <p:txBody>
          <a:bodyPr wrap="square" rtlCol="0">
            <a:spAutoFit/>
          </a:bodyPr>
          <a:lstStyle/>
          <a:p>
            <a:r>
              <a:rPr lang="en-US" dirty="0">
                <a:solidFill>
                  <a:srgbClr val="0070C0"/>
                </a:solidFill>
              </a:rPr>
              <a:t>Working Voltage (8V - 18V with -/+0.3V tolerance)</a:t>
            </a:r>
          </a:p>
          <a:p>
            <a:r>
              <a:rPr lang="en-US" dirty="0"/>
              <a:t>Step 1: Filter all public CAN </a:t>
            </a:r>
            <a:r>
              <a:rPr lang="en-US" dirty="0" err="1"/>
              <a:t>Tx</a:t>
            </a:r>
            <a:r>
              <a:rPr lang="en-US" dirty="0"/>
              <a:t> messages </a:t>
            </a:r>
          </a:p>
          <a:p>
            <a:r>
              <a:rPr lang="en-US" dirty="0"/>
              <a:t>Step 2: Start then logging record</a:t>
            </a:r>
          </a:p>
          <a:p>
            <a:r>
              <a:rPr lang="en-US" dirty="0"/>
              <a:t>Step 3: Reset CAN “1101”</a:t>
            </a:r>
          </a:p>
          <a:p>
            <a:r>
              <a:rPr lang="en-US" dirty="0"/>
              <a:t>Step 4: Check the first message (ID) sent after error frame (which was created by resetting) is end </a:t>
            </a:r>
          </a:p>
        </p:txBody>
      </p:sp>
    </p:spTree>
    <p:extLst>
      <p:ext uri="{BB962C8B-B14F-4D97-AF65-F5344CB8AC3E}">
        <p14:creationId xmlns:p14="http://schemas.microsoft.com/office/powerpoint/2010/main" val="10874438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rrow: Pentagon 20">
            <a:hlinkClick r:id="rId2" action="ppaction://hlinksldjump"/>
            <a:extLst>
              <a:ext uri="{FF2B5EF4-FFF2-40B4-BE49-F238E27FC236}">
                <a16:creationId xmlns:a16="http://schemas.microsoft.com/office/drawing/2014/main" id="{5AECBE41-EE73-4392-8F87-FCD402BBAB80}"/>
              </a:ext>
            </a:extLst>
          </p:cNvPr>
          <p:cNvSpPr/>
          <p:nvPr/>
        </p:nvSpPr>
        <p:spPr>
          <a:xfrm>
            <a:off x="69851" y="69061"/>
            <a:ext cx="3054429" cy="387351"/>
          </a:xfrm>
          <a:prstGeom prst="homePlat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BSW</a:t>
            </a:r>
          </a:p>
        </p:txBody>
      </p:sp>
      <p:sp>
        <p:nvSpPr>
          <p:cNvPr id="22" name="Arrow: Chevron 21">
            <a:hlinkClick r:id="rId3" action="ppaction://hlinksldjump"/>
            <a:extLst>
              <a:ext uri="{FF2B5EF4-FFF2-40B4-BE49-F238E27FC236}">
                <a16:creationId xmlns:a16="http://schemas.microsoft.com/office/drawing/2014/main" id="{264F90F0-AF5D-45AC-8879-CB7BFFBD3B85}"/>
              </a:ext>
            </a:extLst>
          </p:cNvPr>
          <p:cNvSpPr/>
          <p:nvPr/>
        </p:nvSpPr>
        <p:spPr>
          <a:xfrm>
            <a:off x="2997205" y="69061"/>
            <a:ext cx="304799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DCOM</a:t>
            </a:r>
          </a:p>
        </p:txBody>
      </p:sp>
      <p:sp>
        <p:nvSpPr>
          <p:cNvPr id="23" name="Arrow: Chevron 22">
            <a:hlinkClick r:id="rId4" action="ppaction://hlinksldjump"/>
            <a:extLst>
              <a:ext uri="{FF2B5EF4-FFF2-40B4-BE49-F238E27FC236}">
                <a16:creationId xmlns:a16="http://schemas.microsoft.com/office/drawing/2014/main" id="{E2A872B2-4E84-43C5-80C6-1A1600F24275}"/>
              </a:ext>
            </a:extLst>
          </p:cNvPr>
          <p:cNvSpPr/>
          <p:nvPr/>
        </p:nvSpPr>
        <p:spPr>
          <a:xfrm>
            <a:off x="5924557" y="69061"/>
            <a:ext cx="3047999"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COM</a:t>
            </a:r>
          </a:p>
        </p:txBody>
      </p:sp>
      <p:sp>
        <p:nvSpPr>
          <p:cNvPr id="24" name="Arrow: Chevron 23">
            <a:hlinkClick r:id="rId5" action="ppaction://hlinksldjump"/>
            <a:extLst>
              <a:ext uri="{FF2B5EF4-FFF2-40B4-BE49-F238E27FC236}">
                <a16:creationId xmlns:a16="http://schemas.microsoft.com/office/drawing/2014/main" id="{4BA4F69C-2657-4787-9879-21A8829C516C}"/>
              </a:ext>
            </a:extLst>
          </p:cNvPr>
          <p:cNvSpPr/>
          <p:nvPr/>
        </p:nvSpPr>
        <p:spPr>
          <a:xfrm>
            <a:off x="8845477" y="61917"/>
            <a:ext cx="304799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EM</a:t>
            </a:r>
          </a:p>
        </p:txBody>
      </p:sp>
      <p:sp>
        <p:nvSpPr>
          <p:cNvPr id="15" name="Title 1">
            <a:extLst>
              <a:ext uri="{FF2B5EF4-FFF2-40B4-BE49-F238E27FC236}">
                <a16:creationId xmlns:a16="http://schemas.microsoft.com/office/drawing/2014/main" id="{8513BBFC-165A-495B-A216-0A5DBA728386}"/>
              </a:ext>
            </a:extLst>
          </p:cNvPr>
          <p:cNvSpPr txBox="1">
            <a:spLocks/>
          </p:cNvSpPr>
          <p:nvPr/>
        </p:nvSpPr>
        <p:spPr>
          <a:xfrm>
            <a:off x="69851" y="596793"/>
            <a:ext cx="5137151" cy="457200"/>
          </a:xfrm>
          <a:prstGeom prst="rect">
            <a:avLst/>
          </a:prstGeom>
        </p:spPr>
        <p:txBody>
          <a:bodyPr vert="horz" lIns="91440" tIns="45720" rIns="91440" bIns="45720" rtlCol="0" anchor="b">
            <a:normAutofit fontScale="75000" lnSpcReduction="20000"/>
          </a:bodyPr>
          <a:lstStyle>
            <a:lvl1pPr algn="ctr" defTabSz="914377"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t>COM</a:t>
            </a:r>
          </a:p>
        </p:txBody>
      </p:sp>
      <p:sp>
        <p:nvSpPr>
          <p:cNvPr id="10" name="TextBox 9"/>
          <p:cNvSpPr txBox="1"/>
          <p:nvPr/>
        </p:nvSpPr>
        <p:spPr>
          <a:xfrm>
            <a:off x="69851" y="1225695"/>
            <a:ext cx="4869542" cy="369332"/>
          </a:xfrm>
          <a:prstGeom prst="rect">
            <a:avLst/>
          </a:prstGeom>
          <a:noFill/>
        </p:spPr>
        <p:txBody>
          <a:bodyPr wrap="square" rtlCol="0">
            <a:spAutoFit/>
          </a:bodyPr>
          <a:lstStyle/>
          <a:p>
            <a:r>
              <a:rPr lang="en-US" dirty="0">
                <a:solidFill>
                  <a:srgbClr val="0070C0"/>
                </a:solidFill>
              </a:rPr>
              <a:t>Enable XCP communication over Extended CAN</a:t>
            </a:r>
          </a:p>
        </p:txBody>
      </p:sp>
      <p:sp>
        <p:nvSpPr>
          <p:cNvPr id="12" name="TextBox 11"/>
          <p:cNvSpPr txBox="1"/>
          <p:nvPr/>
        </p:nvSpPr>
        <p:spPr>
          <a:xfrm>
            <a:off x="69850" y="1522411"/>
            <a:ext cx="12040322" cy="369332"/>
          </a:xfrm>
          <a:prstGeom prst="rect">
            <a:avLst/>
          </a:prstGeom>
          <a:noFill/>
        </p:spPr>
        <p:txBody>
          <a:bodyPr wrap="square" rtlCol="0">
            <a:spAutoFit/>
          </a:bodyPr>
          <a:lstStyle/>
          <a:p>
            <a:r>
              <a:rPr lang="en-US" dirty="0"/>
              <a:t>1. Add frame from database move it to trace window then Tester present ON - Change to Extended session with service 0x10 03 </a:t>
            </a:r>
          </a:p>
        </p:txBody>
      </p:sp>
      <p:pic>
        <p:nvPicPr>
          <p:cNvPr id="17" name="Picture 16"/>
          <p:cNvPicPr>
            <a:picLocks noChangeAspect="1"/>
          </p:cNvPicPr>
          <p:nvPr/>
        </p:nvPicPr>
        <p:blipFill>
          <a:blip r:embed="rId6"/>
          <a:stretch>
            <a:fillRect/>
          </a:stretch>
        </p:blipFill>
        <p:spPr>
          <a:xfrm>
            <a:off x="9751102" y="2781801"/>
            <a:ext cx="2359070" cy="619468"/>
          </a:xfrm>
          <a:prstGeom prst="rect">
            <a:avLst/>
          </a:prstGeom>
        </p:spPr>
      </p:pic>
      <p:cxnSp>
        <p:nvCxnSpPr>
          <p:cNvPr id="29" name="Straight Arrow Connector 28"/>
          <p:cNvCxnSpPr>
            <a:stCxn id="4" idx="3"/>
            <a:endCxn id="5" idx="1"/>
          </p:cNvCxnSpPr>
          <p:nvPr/>
        </p:nvCxnSpPr>
        <p:spPr>
          <a:xfrm flipV="1">
            <a:off x="6530111" y="2383666"/>
            <a:ext cx="153241" cy="3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6382" y="1954678"/>
            <a:ext cx="12063790" cy="860473"/>
            <a:chOff x="69851" y="1922145"/>
            <a:chExt cx="12063790" cy="860473"/>
          </a:xfrm>
        </p:grpSpPr>
        <p:pic>
          <p:nvPicPr>
            <p:cNvPr id="6" name="Picture 5"/>
            <p:cNvPicPr>
              <a:picLocks noChangeAspect="1"/>
            </p:cNvPicPr>
            <p:nvPr/>
          </p:nvPicPr>
          <p:blipFill>
            <a:blip r:embed="rId7"/>
            <a:stretch>
              <a:fillRect/>
            </a:stretch>
          </p:blipFill>
          <p:spPr>
            <a:xfrm>
              <a:off x="9774571" y="2033714"/>
              <a:ext cx="2359070" cy="633260"/>
            </a:xfrm>
            <a:prstGeom prst="rect">
              <a:avLst/>
            </a:prstGeom>
          </p:spPr>
        </p:pic>
        <p:pic>
          <p:nvPicPr>
            <p:cNvPr id="2" name="Picture 1"/>
            <p:cNvPicPr>
              <a:picLocks noChangeAspect="1"/>
            </p:cNvPicPr>
            <p:nvPr/>
          </p:nvPicPr>
          <p:blipFill>
            <a:blip r:embed="rId8"/>
            <a:stretch>
              <a:fillRect/>
            </a:stretch>
          </p:blipFill>
          <p:spPr>
            <a:xfrm>
              <a:off x="69851" y="1922145"/>
              <a:ext cx="2032179" cy="860473"/>
            </a:xfrm>
            <a:prstGeom prst="rect">
              <a:avLst/>
            </a:prstGeom>
          </p:spPr>
        </p:pic>
        <p:pic>
          <p:nvPicPr>
            <p:cNvPr id="3" name="Picture 2"/>
            <p:cNvPicPr>
              <a:picLocks noChangeAspect="1"/>
            </p:cNvPicPr>
            <p:nvPr/>
          </p:nvPicPr>
          <p:blipFill>
            <a:blip r:embed="rId9"/>
            <a:stretch>
              <a:fillRect/>
            </a:stretch>
          </p:blipFill>
          <p:spPr>
            <a:xfrm>
              <a:off x="2201882" y="1930290"/>
              <a:ext cx="2186021" cy="845503"/>
            </a:xfrm>
            <a:prstGeom prst="rect">
              <a:avLst/>
            </a:prstGeom>
          </p:spPr>
        </p:pic>
        <p:pic>
          <p:nvPicPr>
            <p:cNvPr id="4" name="Picture 3"/>
            <p:cNvPicPr>
              <a:picLocks noChangeAspect="1"/>
            </p:cNvPicPr>
            <p:nvPr/>
          </p:nvPicPr>
          <p:blipFill>
            <a:blip r:embed="rId10"/>
            <a:stretch>
              <a:fillRect/>
            </a:stretch>
          </p:blipFill>
          <p:spPr>
            <a:xfrm>
              <a:off x="4538084" y="1932702"/>
              <a:ext cx="2015496" cy="843468"/>
            </a:xfrm>
            <a:prstGeom prst="rect">
              <a:avLst/>
            </a:prstGeom>
          </p:spPr>
        </p:pic>
        <p:pic>
          <p:nvPicPr>
            <p:cNvPr id="5" name="Picture 4"/>
            <p:cNvPicPr>
              <a:picLocks noChangeAspect="1"/>
            </p:cNvPicPr>
            <p:nvPr/>
          </p:nvPicPr>
          <p:blipFill>
            <a:blip r:embed="rId11"/>
            <a:stretch>
              <a:fillRect/>
            </a:stretch>
          </p:blipFill>
          <p:spPr>
            <a:xfrm>
              <a:off x="6706821" y="1992020"/>
              <a:ext cx="2930938" cy="718226"/>
            </a:xfrm>
            <a:prstGeom prst="rect">
              <a:avLst/>
            </a:prstGeom>
          </p:spPr>
        </p:pic>
        <p:cxnSp>
          <p:nvCxnSpPr>
            <p:cNvPr id="16" name="Straight Arrow Connector 15"/>
            <p:cNvCxnSpPr>
              <a:stCxn id="2" idx="3"/>
              <a:endCxn id="3" idx="1"/>
            </p:cNvCxnSpPr>
            <p:nvPr/>
          </p:nvCxnSpPr>
          <p:spPr>
            <a:xfrm>
              <a:off x="2102030" y="2352382"/>
              <a:ext cx="99852" cy="6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3" idx="3"/>
              <a:endCxn id="4" idx="1"/>
            </p:cNvCxnSpPr>
            <p:nvPr/>
          </p:nvCxnSpPr>
          <p:spPr>
            <a:xfrm>
              <a:off x="4387903" y="2353042"/>
              <a:ext cx="150181" cy="1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5" idx="3"/>
              <a:endCxn id="6" idx="1"/>
            </p:cNvCxnSpPr>
            <p:nvPr/>
          </p:nvCxnSpPr>
          <p:spPr>
            <a:xfrm flipV="1">
              <a:off x="9637759" y="2350344"/>
              <a:ext cx="136812" cy="7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43" name="Straight Arrow Connector 42"/>
          <p:cNvCxnSpPr>
            <a:stCxn id="6" idx="2"/>
            <a:endCxn id="17" idx="0"/>
          </p:cNvCxnSpPr>
          <p:nvPr/>
        </p:nvCxnSpPr>
        <p:spPr>
          <a:xfrm>
            <a:off x="10930637" y="2699507"/>
            <a:ext cx="0" cy="82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69851" y="3257458"/>
            <a:ext cx="8775626" cy="369332"/>
          </a:xfrm>
          <a:prstGeom prst="rect">
            <a:avLst/>
          </a:prstGeom>
          <a:noFill/>
        </p:spPr>
        <p:txBody>
          <a:bodyPr wrap="square" rtlCol="0">
            <a:spAutoFit/>
          </a:bodyPr>
          <a:lstStyle/>
          <a:p>
            <a:r>
              <a:rPr lang="en-US" dirty="0"/>
              <a:t>3. Check DTO is disable then try to enable it using message “</a:t>
            </a:r>
            <a:r>
              <a:rPr lang="en-US" dirty="0">
                <a:solidFill>
                  <a:srgbClr val="FF0000"/>
                </a:solidFill>
              </a:rPr>
              <a:t>2E 05 30 80</a:t>
            </a:r>
            <a:r>
              <a:rPr lang="en-US" dirty="0"/>
              <a:t>”</a:t>
            </a:r>
          </a:p>
        </p:txBody>
      </p:sp>
      <p:sp>
        <p:nvSpPr>
          <p:cNvPr id="60" name="TextBox 59"/>
          <p:cNvSpPr txBox="1"/>
          <p:nvPr/>
        </p:nvSpPr>
        <p:spPr>
          <a:xfrm>
            <a:off x="2566737" y="2904493"/>
            <a:ext cx="7023946" cy="369332"/>
          </a:xfrm>
          <a:prstGeom prst="rect">
            <a:avLst/>
          </a:prstGeom>
          <a:noFill/>
        </p:spPr>
        <p:txBody>
          <a:bodyPr wrap="square" rtlCol="0">
            <a:spAutoFit/>
          </a:bodyPr>
          <a:lstStyle/>
          <a:p>
            <a:r>
              <a:rPr lang="en-US" dirty="0"/>
              <a:t>2. Tester present ON - Change to Extended session with service 0x10 03 </a:t>
            </a:r>
          </a:p>
        </p:txBody>
      </p:sp>
      <p:cxnSp>
        <p:nvCxnSpPr>
          <p:cNvPr id="62" name="Straight Arrow Connector 61"/>
          <p:cNvCxnSpPr>
            <a:stCxn id="60" idx="3"/>
            <a:endCxn id="17" idx="1"/>
          </p:cNvCxnSpPr>
          <p:nvPr/>
        </p:nvCxnSpPr>
        <p:spPr>
          <a:xfrm>
            <a:off x="9590683" y="3089159"/>
            <a:ext cx="160419" cy="2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8" name="Group 77"/>
          <p:cNvGrpSpPr/>
          <p:nvPr/>
        </p:nvGrpSpPr>
        <p:grpSpPr>
          <a:xfrm>
            <a:off x="177779" y="3724881"/>
            <a:ext cx="12017138" cy="2377352"/>
            <a:chOff x="177779" y="3724881"/>
            <a:chExt cx="12017138" cy="2377352"/>
          </a:xfrm>
        </p:grpSpPr>
        <p:sp>
          <p:nvSpPr>
            <p:cNvPr id="20" name="TextBox 19"/>
            <p:cNvSpPr txBox="1"/>
            <p:nvPr/>
          </p:nvSpPr>
          <p:spPr>
            <a:xfrm>
              <a:off x="2274472" y="4932682"/>
              <a:ext cx="1616183" cy="1169551"/>
            </a:xfrm>
            <a:prstGeom prst="rect">
              <a:avLst/>
            </a:prstGeom>
            <a:noFill/>
          </p:spPr>
          <p:txBody>
            <a:bodyPr wrap="square" rtlCol="0">
              <a:spAutoFit/>
            </a:bodyPr>
            <a:lstStyle/>
            <a:p>
              <a:r>
                <a:rPr lang="en-US" sz="1400" dirty="0"/>
                <a:t>62 05 30 00 Disable</a:t>
              </a:r>
            </a:p>
            <a:p>
              <a:r>
                <a:rPr lang="en-US" sz="1400" dirty="0"/>
                <a:t>62 05 30 80 Enable</a:t>
              </a:r>
            </a:p>
            <a:p>
              <a:endParaRPr lang="en-US" sz="1400" dirty="0"/>
            </a:p>
            <a:p>
              <a:r>
                <a:rPr lang="en-US" sz="1400" dirty="0"/>
                <a:t>Service 22 read</a:t>
              </a:r>
            </a:p>
            <a:p>
              <a:r>
                <a:rPr lang="en-US" sz="1400" dirty="0"/>
                <a:t>Service 2E write </a:t>
              </a:r>
            </a:p>
          </p:txBody>
        </p:sp>
        <p:pic>
          <p:nvPicPr>
            <p:cNvPr id="13" name="Picture 12"/>
            <p:cNvPicPr>
              <a:picLocks noChangeAspect="1"/>
            </p:cNvPicPr>
            <p:nvPr/>
          </p:nvPicPr>
          <p:blipFill>
            <a:blip r:embed="rId12"/>
            <a:stretch>
              <a:fillRect/>
            </a:stretch>
          </p:blipFill>
          <p:spPr>
            <a:xfrm>
              <a:off x="4011142" y="3900798"/>
              <a:ext cx="1851811" cy="1729981"/>
            </a:xfrm>
            <a:prstGeom prst="rect">
              <a:avLst/>
            </a:prstGeom>
          </p:spPr>
        </p:pic>
        <p:pic>
          <p:nvPicPr>
            <p:cNvPr id="14" name="Picture 13"/>
            <p:cNvPicPr>
              <a:picLocks noChangeAspect="1"/>
            </p:cNvPicPr>
            <p:nvPr/>
          </p:nvPicPr>
          <p:blipFill>
            <a:blip r:embed="rId13"/>
            <a:stretch>
              <a:fillRect/>
            </a:stretch>
          </p:blipFill>
          <p:spPr>
            <a:xfrm>
              <a:off x="177779" y="3724881"/>
              <a:ext cx="1979459" cy="1905898"/>
            </a:xfrm>
            <a:prstGeom prst="rect">
              <a:avLst/>
            </a:prstGeom>
          </p:spPr>
        </p:pic>
        <p:pic>
          <p:nvPicPr>
            <p:cNvPr id="25" name="Picture 24"/>
            <p:cNvPicPr>
              <a:picLocks noChangeAspect="1"/>
            </p:cNvPicPr>
            <p:nvPr/>
          </p:nvPicPr>
          <p:blipFill>
            <a:blip r:embed="rId14"/>
            <a:stretch>
              <a:fillRect/>
            </a:stretch>
          </p:blipFill>
          <p:spPr>
            <a:xfrm>
              <a:off x="2443396" y="3739756"/>
              <a:ext cx="1439238" cy="1029388"/>
            </a:xfrm>
            <a:prstGeom prst="rect">
              <a:avLst/>
            </a:prstGeom>
          </p:spPr>
        </p:pic>
        <p:pic>
          <p:nvPicPr>
            <p:cNvPr id="45" name="Picture 44"/>
            <p:cNvPicPr>
              <a:picLocks noChangeAspect="1"/>
            </p:cNvPicPr>
            <p:nvPr/>
          </p:nvPicPr>
          <p:blipFill>
            <a:blip r:embed="rId15"/>
            <a:stretch>
              <a:fillRect/>
            </a:stretch>
          </p:blipFill>
          <p:spPr>
            <a:xfrm>
              <a:off x="7971396" y="3932881"/>
              <a:ext cx="4223521" cy="1665813"/>
            </a:xfrm>
            <a:prstGeom prst="rect">
              <a:avLst/>
            </a:prstGeom>
          </p:spPr>
        </p:pic>
        <p:cxnSp>
          <p:nvCxnSpPr>
            <p:cNvPr id="47" name="Straight Arrow Connector 46"/>
            <p:cNvCxnSpPr/>
            <p:nvPr/>
          </p:nvCxnSpPr>
          <p:spPr>
            <a:xfrm>
              <a:off x="2151998" y="4237253"/>
              <a:ext cx="244203" cy="2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endCxn id="13" idx="1"/>
            </p:cNvCxnSpPr>
            <p:nvPr/>
          </p:nvCxnSpPr>
          <p:spPr>
            <a:xfrm flipV="1">
              <a:off x="3761874" y="4765789"/>
              <a:ext cx="249268" cy="33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16"/>
            <a:stretch>
              <a:fillRect/>
            </a:stretch>
          </p:blipFill>
          <p:spPr>
            <a:xfrm>
              <a:off x="6053324" y="3937476"/>
              <a:ext cx="1719680" cy="1656625"/>
            </a:xfrm>
            <a:prstGeom prst="rect">
              <a:avLst/>
            </a:prstGeom>
          </p:spPr>
        </p:pic>
        <p:cxnSp>
          <p:nvCxnSpPr>
            <p:cNvPr id="73" name="Straight Arrow Connector 72"/>
            <p:cNvCxnSpPr>
              <a:stCxn id="13" idx="3"/>
              <a:endCxn id="64" idx="1"/>
            </p:cNvCxnSpPr>
            <p:nvPr/>
          </p:nvCxnSpPr>
          <p:spPr>
            <a:xfrm>
              <a:off x="5862953" y="4765789"/>
              <a:ext cx="1903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64" idx="3"/>
              <a:endCxn id="45" idx="1"/>
            </p:cNvCxnSpPr>
            <p:nvPr/>
          </p:nvCxnSpPr>
          <p:spPr>
            <a:xfrm flipV="1">
              <a:off x="7773004" y="4765788"/>
              <a:ext cx="19839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6" name="TextBox 35"/>
          <p:cNvSpPr txBox="1"/>
          <p:nvPr/>
        </p:nvSpPr>
        <p:spPr>
          <a:xfrm>
            <a:off x="46382" y="918077"/>
            <a:ext cx="11847094" cy="369332"/>
          </a:xfrm>
          <a:prstGeom prst="rect">
            <a:avLst/>
          </a:prstGeom>
          <a:noFill/>
        </p:spPr>
        <p:txBody>
          <a:bodyPr wrap="square" rtlCol="0">
            <a:spAutoFit/>
          </a:bodyPr>
          <a:lstStyle/>
          <a:p>
            <a:r>
              <a:rPr lang="en-US" b="1" dirty="0">
                <a:solidFill>
                  <a:srgbClr val="FF0000"/>
                </a:solidFill>
              </a:rPr>
              <a:t>Manual test cases</a:t>
            </a:r>
          </a:p>
        </p:txBody>
      </p:sp>
    </p:spTree>
    <p:extLst>
      <p:ext uri="{BB962C8B-B14F-4D97-AF65-F5344CB8AC3E}">
        <p14:creationId xmlns:p14="http://schemas.microsoft.com/office/powerpoint/2010/main" val="8347898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rrow: Pentagon 20">
            <a:hlinkClick r:id="rId2" action="ppaction://hlinksldjump"/>
            <a:extLst>
              <a:ext uri="{FF2B5EF4-FFF2-40B4-BE49-F238E27FC236}">
                <a16:creationId xmlns:a16="http://schemas.microsoft.com/office/drawing/2014/main" id="{5AECBE41-EE73-4392-8F87-FCD402BBAB80}"/>
              </a:ext>
            </a:extLst>
          </p:cNvPr>
          <p:cNvSpPr/>
          <p:nvPr/>
        </p:nvSpPr>
        <p:spPr>
          <a:xfrm>
            <a:off x="69851" y="69061"/>
            <a:ext cx="3054429" cy="387351"/>
          </a:xfrm>
          <a:prstGeom prst="homePlat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BSW</a:t>
            </a:r>
          </a:p>
        </p:txBody>
      </p:sp>
      <p:sp>
        <p:nvSpPr>
          <p:cNvPr id="22" name="Arrow: Chevron 21">
            <a:hlinkClick r:id="rId3" action="ppaction://hlinksldjump"/>
            <a:extLst>
              <a:ext uri="{FF2B5EF4-FFF2-40B4-BE49-F238E27FC236}">
                <a16:creationId xmlns:a16="http://schemas.microsoft.com/office/drawing/2014/main" id="{264F90F0-AF5D-45AC-8879-CB7BFFBD3B85}"/>
              </a:ext>
            </a:extLst>
          </p:cNvPr>
          <p:cNvSpPr/>
          <p:nvPr/>
        </p:nvSpPr>
        <p:spPr>
          <a:xfrm>
            <a:off x="2997205" y="69061"/>
            <a:ext cx="304799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DCOM</a:t>
            </a:r>
          </a:p>
        </p:txBody>
      </p:sp>
      <p:sp>
        <p:nvSpPr>
          <p:cNvPr id="23" name="Arrow: Chevron 22">
            <a:hlinkClick r:id="rId4" action="ppaction://hlinksldjump"/>
            <a:extLst>
              <a:ext uri="{FF2B5EF4-FFF2-40B4-BE49-F238E27FC236}">
                <a16:creationId xmlns:a16="http://schemas.microsoft.com/office/drawing/2014/main" id="{E2A872B2-4E84-43C5-80C6-1A1600F24275}"/>
              </a:ext>
            </a:extLst>
          </p:cNvPr>
          <p:cNvSpPr/>
          <p:nvPr/>
        </p:nvSpPr>
        <p:spPr>
          <a:xfrm>
            <a:off x="5924557" y="69061"/>
            <a:ext cx="3047999"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COM</a:t>
            </a:r>
          </a:p>
        </p:txBody>
      </p:sp>
      <p:sp>
        <p:nvSpPr>
          <p:cNvPr id="24" name="Arrow: Chevron 23">
            <a:hlinkClick r:id="rId5" action="ppaction://hlinksldjump"/>
            <a:extLst>
              <a:ext uri="{FF2B5EF4-FFF2-40B4-BE49-F238E27FC236}">
                <a16:creationId xmlns:a16="http://schemas.microsoft.com/office/drawing/2014/main" id="{4BA4F69C-2657-4787-9879-21A8829C516C}"/>
              </a:ext>
            </a:extLst>
          </p:cNvPr>
          <p:cNvSpPr/>
          <p:nvPr/>
        </p:nvSpPr>
        <p:spPr>
          <a:xfrm>
            <a:off x="8845477" y="61917"/>
            <a:ext cx="304799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EM</a:t>
            </a:r>
          </a:p>
        </p:txBody>
      </p:sp>
      <p:sp>
        <p:nvSpPr>
          <p:cNvPr id="15" name="Title 1">
            <a:extLst>
              <a:ext uri="{FF2B5EF4-FFF2-40B4-BE49-F238E27FC236}">
                <a16:creationId xmlns:a16="http://schemas.microsoft.com/office/drawing/2014/main" id="{8513BBFC-165A-495B-A216-0A5DBA728386}"/>
              </a:ext>
            </a:extLst>
          </p:cNvPr>
          <p:cNvSpPr txBox="1">
            <a:spLocks/>
          </p:cNvSpPr>
          <p:nvPr/>
        </p:nvSpPr>
        <p:spPr>
          <a:xfrm>
            <a:off x="69851" y="596793"/>
            <a:ext cx="5137151" cy="457200"/>
          </a:xfrm>
          <a:prstGeom prst="rect">
            <a:avLst/>
          </a:prstGeom>
        </p:spPr>
        <p:txBody>
          <a:bodyPr vert="horz" lIns="91440" tIns="45720" rIns="91440" bIns="45720" rtlCol="0" anchor="b">
            <a:normAutofit fontScale="75000" lnSpcReduction="20000"/>
          </a:bodyPr>
          <a:lstStyle>
            <a:lvl1pPr algn="ctr" defTabSz="914377"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t>COM</a:t>
            </a:r>
          </a:p>
        </p:txBody>
      </p:sp>
      <p:sp>
        <p:nvSpPr>
          <p:cNvPr id="10" name="TextBox 9"/>
          <p:cNvSpPr txBox="1"/>
          <p:nvPr/>
        </p:nvSpPr>
        <p:spPr>
          <a:xfrm>
            <a:off x="69851" y="1225695"/>
            <a:ext cx="4869542" cy="369332"/>
          </a:xfrm>
          <a:prstGeom prst="rect">
            <a:avLst/>
          </a:prstGeom>
          <a:noFill/>
        </p:spPr>
        <p:txBody>
          <a:bodyPr wrap="square" rtlCol="0">
            <a:spAutoFit/>
          </a:bodyPr>
          <a:lstStyle/>
          <a:p>
            <a:r>
              <a:rPr lang="en-US" dirty="0">
                <a:solidFill>
                  <a:srgbClr val="0070C0"/>
                </a:solidFill>
              </a:rPr>
              <a:t>Disable XCP communication over Extended CAN</a:t>
            </a:r>
          </a:p>
        </p:txBody>
      </p:sp>
      <p:sp>
        <p:nvSpPr>
          <p:cNvPr id="12" name="TextBox 11"/>
          <p:cNvSpPr txBox="1"/>
          <p:nvPr/>
        </p:nvSpPr>
        <p:spPr>
          <a:xfrm>
            <a:off x="69850" y="1522411"/>
            <a:ext cx="11823625" cy="369332"/>
          </a:xfrm>
          <a:prstGeom prst="rect">
            <a:avLst/>
          </a:prstGeom>
          <a:noFill/>
        </p:spPr>
        <p:txBody>
          <a:bodyPr wrap="square" rtlCol="0">
            <a:spAutoFit/>
          </a:bodyPr>
          <a:lstStyle/>
          <a:p>
            <a:r>
              <a:rPr lang="en-US" dirty="0"/>
              <a:t>1. Change the sent data</a:t>
            </a:r>
          </a:p>
        </p:txBody>
      </p:sp>
      <p:cxnSp>
        <p:nvCxnSpPr>
          <p:cNvPr id="43" name="Straight Arrow Connector 42"/>
          <p:cNvCxnSpPr>
            <a:stCxn id="6" idx="2"/>
            <a:endCxn id="17" idx="0"/>
          </p:cNvCxnSpPr>
          <p:nvPr/>
        </p:nvCxnSpPr>
        <p:spPr>
          <a:xfrm>
            <a:off x="10930637" y="2699507"/>
            <a:ext cx="0" cy="82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0" y="3031707"/>
            <a:ext cx="8775626" cy="646331"/>
          </a:xfrm>
          <a:prstGeom prst="rect">
            <a:avLst/>
          </a:prstGeom>
          <a:noFill/>
        </p:spPr>
        <p:txBody>
          <a:bodyPr wrap="square" rtlCol="0">
            <a:spAutoFit/>
          </a:bodyPr>
          <a:lstStyle/>
          <a:p>
            <a:r>
              <a:rPr lang="en-US" dirty="0"/>
              <a:t>2. Check DTO is enable then try to disable it using message “</a:t>
            </a:r>
            <a:r>
              <a:rPr lang="en-US" dirty="0">
                <a:solidFill>
                  <a:srgbClr val="FF0000"/>
                </a:solidFill>
              </a:rPr>
              <a:t>2E 05 30 00</a:t>
            </a:r>
            <a:r>
              <a:rPr lang="en-US" dirty="0"/>
              <a:t>”</a:t>
            </a:r>
          </a:p>
          <a:p>
            <a:r>
              <a:rPr lang="en-US" dirty="0"/>
              <a:t>When disable mode when changing sent data, DTO won’t receive messages. </a:t>
            </a:r>
          </a:p>
        </p:txBody>
      </p:sp>
      <p:pic>
        <p:nvPicPr>
          <p:cNvPr id="7" name="Picture 6"/>
          <p:cNvPicPr>
            <a:picLocks noChangeAspect="1"/>
          </p:cNvPicPr>
          <p:nvPr/>
        </p:nvPicPr>
        <p:blipFill>
          <a:blip r:embed="rId6"/>
          <a:stretch>
            <a:fillRect/>
          </a:stretch>
        </p:blipFill>
        <p:spPr>
          <a:xfrm>
            <a:off x="82015" y="1830029"/>
            <a:ext cx="3929127" cy="1127122"/>
          </a:xfrm>
          <a:prstGeom prst="rect">
            <a:avLst/>
          </a:prstGeom>
        </p:spPr>
      </p:pic>
      <p:sp>
        <p:nvSpPr>
          <p:cNvPr id="20" name="TextBox 19"/>
          <p:cNvSpPr txBox="1"/>
          <p:nvPr/>
        </p:nvSpPr>
        <p:spPr>
          <a:xfrm>
            <a:off x="1904252" y="4992505"/>
            <a:ext cx="1616183" cy="1169551"/>
          </a:xfrm>
          <a:prstGeom prst="rect">
            <a:avLst/>
          </a:prstGeom>
          <a:noFill/>
        </p:spPr>
        <p:txBody>
          <a:bodyPr wrap="square" rtlCol="0">
            <a:spAutoFit/>
          </a:bodyPr>
          <a:lstStyle/>
          <a:p>
            <a:r>
              <a:rPr lang="en-US" sz="1400" dirty="0"/>
              <a:t>62 05 30 </a:t>
            </a:r>
            <a:r>
              <a:rPr lang="en-US" sz="1400" dirty="0">
                <a:solidFill>
                  <a:srgbClr val="FF0000"/>
                </a:solidFill>
              </a:rPr>
              <a:t>00</a:t>
            </a:r>
            <a:r>
              <a:rPr lang="en-US" sz="1400" dirty="0"/>
              <a:t> Disable</a:t>
            </a:r>
          </a:p>
          <a:p>
            <a:r>
              <a:rPr lang="en-US" sz="1400" dirty="0"/>
              <a:t>62 05 30 </a:t>
            </a:r>
            <a:r>
              <a:rPr lang="en-US" sz="1400" dirty="0">
                <a:solidFill>
                  <a:srgbClr val="FF0000"/>
                </a:solidFill>
              </a:rPr>
              <a:t>80</a:t>
            </a:r>
            <a:r>
              <a:rPr lang="en-US" sz="1400" dirty="0"/>
              <a:t> Enable</a:t>
            </a:r>
          </a:p>
          <a:p>
            <a:endParaRPr lang="en-US" sz="1400" dirty="0"/>
          </a:p>
          <a:p>
            <a:r>
              <a:rPr lang="en-US" sz="1400" dirty="0"/>
              <a:t>Service 22 read</a:t>
            </a:r>
          </a:p>
          <a:p>
            <a:r>
              <a:rPr lang="en-US" sz="1400" dirty="0"/>
              <a:t>Service 2E write </a:t>
            </a:r>
          </a:p>
        </p:txBody>
      </p:sp>
      <p:pic>
        <p:nvPicPr>
          <p:cNvPr id="14" name="Picture 13"/>
          <p:cNvPicPr>
            <a:picLocks noChangeAspect="1"/>
          </p:cNvPicPr>
          <p:nvPr/>
        </p:nvPicPr>
        <p:blipFill>
          <a:blip r:embed="rId7"/>
          <a:stretch>
            <a:fillRect/>
          </a:stretch>
        </p:blipFill>
        <p:spPr>
          <a:xfrm>
            <a:off x="5963717" y="3820127"/>
            <a:ext cx="1796470" cy="1729709"/>
          </a:xfrm>
          <a:prstGeom prst="rect">
            <a:avLst/>
          </a:prstGeom>
        </p:spPr>
      </p:pic>
      <p:pic>
        <p:nvPicPr>
          <p:cNvPr id="25" name="Picture 24"/>
          <p:cNvPicPr>
            <a:picLocks noChangeAspect="1"/>
          </p:cNvPicPr>
          <p:nvPr/>
        </p:nvPicPr>
        <p:blipFill>
          <a:blip r:embed="rId8"/>
          <a:stretch>
            <a:fillRect/>
          </a:stretch>
        </p:blipFill>
        <p:spPr>
          <a:xfrm>
            <a:off x="2073176" y="3799579"/>
            <a:ext cx="1439238" cy="1029388"/>
          </a:xfrm>
          <a:prstGeom prst="rect">
            <a:avLst/>
          </a:prstGeom>
        </p:spPr>
      </p:pic>
      <p:cxnSp>
        <p:nvCxnSpPr>
          <p:cNvPr id="47" name="Straight Arrow Connector 46"/>
          <p:cNvCxnSpPr/>
          <p:nvPr/>
        </p:nvCxnSpPr>
        <p:spPr>
          <a:xfrm>
            <a:off x="1806990" y="4248783"/>
            <a:ext cx="244203" cy="2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3534397" y="4618364"/>
            <a:ext cx="249268" cy="33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9"/>
          <a:stretch>
            <a:fillRect/>
          </a:stretch>
        </p:blipFill>
        <p:spPr>
          <a:xfrm>
            <a:off x="87310" y="3812838"/>
            <a:ext cx="1719680" cy="1656625"/>
          </a:xfrm>
          <a:prstGeom prst="rect">
            <a:avLst/>
          </a:prstGeom>
        </p:spPr>
      </p:pic>
      <p:cxnSp>
        <p:nvCxnSpPr>
          <p:cNvPr id="73" name="Straight Arrow Connector 72"/>
          <p:cNvCxnSpPr>
            <a:stCxn id="8" idx="3"/>
            <a:endCxn id="14" idx="1"/>
          </p:cNvCxnSpPr>
          <p:nvPr/>
        </p:nvCxnSpPr>
        <p:spPr>
          <a:xfrm>
            <a:off x="5752508" y="4684982"/>
            <a:ext cx="2112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V="1">
            <a:off x="7735046" y="4684981"/>
            <a:ext cx="19839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10"/>
          <a:stretch>
            <a:fillRect/>
          </a:stretch>
        </p:blipFill>
        <p:spPr>
          <a:xfrm>
            <a:off x="3769970" y="3900501"/>
            <a:ext cx="1982538" cy="1568962"/>
          </a:xfrm>
          <a:prstGeom prst="rect">
            <a:avLst/>
          </a:prstGeom>
        </p:spPr>
      </p:pic>
      <p:pic>
        <p:nvPicPr>
          <p:cNvPr id="33" name="Picture 32"/>
          <p:cNvPicPr>
            <a:picLocks noChangeAspect="1"/>
          </p:cNvPicPr>
          <p:nvPr/>
        </p:nvPicPr>
        <p:blipFill>
          <a:blip r:embed="rId11"/>
          <a:stretch>
            <a:fillRect/>
          </a:stretch>
        </p:blipFill>
        <p:spPr>
          <a:xfrm>
            <a:off x="7933438" y="4063154"/>
            <a:ext cx="4067781" cy="1243653"/>
          </a:xfrm>
          <a:prstGeom prst="rect">
            <a:avLst/>
          </a:prstGeom>
        </p:spPr>
      </p:pic>
      <p:sp>
        <p:nvSpPr>
          <p:cNvPr id="26" name="TextBox 25"/>
          <p:cNvSpPr txBox="1"/>
          <p:nvPr/>
        </p:nvSpPr>
        <p:spPr>
          <a:xfrm>
            <a:off x="46382" y="918077"/>
            <a:ext cx="11847094" cy="369332"/>
          </a:xfrm>
          <a:prstGeom prst="rect">
            <a:avLst/>
          </a:prstGeom>
          <a:noFill/>
        </p:spPr>
        <p:txBody>
          <a:bodyPr wrap="square" rtlCol="0">
            <a:spAutoFit/>
          </a:bodyPr>
          <a:lstStyle/>
          <a:p>
            <a:r>
              <a:rPr lang="en-US" b="1" dirty="0">
                <a:solidFill>
                  <a:srgbClr val="FF0000"/>
                </a:solidFill>
              </a:rPr>
              <a:t>Manual test cases</a:t>
            </a:r>
          </a:p>
        </p:txBody>
      </p:sp>
    </p:spTree>
    <p:extLst>
      <p:ext uri="{BB962C8B-B14F-4D97-AF65-F5344CB8AC3E}">
        <p14:creationId xmlns:p14="http://schemas.microsoft.com/office/powerpoint/2010/main" val="41092374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rrow: Pentagon 20">
            <a:hlinkClick r:id="rId2" action="ppaction://hlinksldjump"/>
            <a:extLst>
              <a:ext uri="{FF2B5EF4-FFF2-40B4-BE49-F238E27FC236}">
                <a16:creationId xmlns:a16="http://schemas.microsoft.com/office/drawing/2014/main" id="{5AECBE41-EE73-4392-8F87-FCD402BBAB80}"/>
              </a:ext>
            </a:extLst>
          </p:cNvPr>
          <p:cNvSpPr/>
          <p:nvPr/>
        </p:nvSpPr>
        <p:spPr>
          <a:xfrm>
            <a:off x="69851" y="69061"/>
            <a:ext cx="3054429" cy="387351"/>
          </a:xfrm>
          <a:prstGeom prst="homePlat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BSW</a:t>
            </a:r>
          </a:p>
        </p:txBody>
      </p:sp>
      <p:sp>
        <p:nvSpPr>
          <p:cNvPr id="22" name="Arrow: Chevron 21">
            <a:hlinkClick r:id="rId3" action="ppaction://hlinksldjump"/>
            <a:extLst>
              <a:ext uri="{FF2B5EF4-FFF2-40B4-BE49-F238E27FC236}">
                <a16:creationId xmlns:a16="http://schemas.microsoft.com/office/drawing/2014/main" id="{264F90F0-AF5D-45AC-8879-CB7BFFBD3B85}"/>
              </a:ext>
            </a:extLst>
          </p:cNvPr>
          <p:cNvSpPr/>
          <p:nvPr/>
        </p:nvSpPr>
        <p:spPr>
          <a:xfrm>
            <a:off x="2997205" y="69061"/>
            <a:ext cx="304799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DCOM</a:t>
            </a:r>
          </a:p>
        </p:txBody>
      </p:sp>
      <p:sp>
        <p:nvSpPr>
          <p:cNvPr id="23" name="Arrow: Chevron 22">
            <a:hlinkClick r:id="rId4" action="ppaction://hlinksldjump"/>
            <a:extLst>
              <a:ext uri="{FF2B5EF4-FFF2-40B4-BE49-F238E27FC236}">
                <a16:creationId xmlns:a16="http://schemas.microsoft.com/office/drawing/2014/main" id="{E2A872B2-4E84-43C5-80C6-1A1600F24275}"/>
              </a:ext>
            </a:extLst>
          </p:cNvPr>
          <p:cNvSpPr/>
          <p:nvPr/>
        </p:nvSpPr>
        <p:spPr>
          <a:xfrm>
            <a:off x="5924557" y="69061"/>
            <a:ext cx="3047999"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COM</a:t>
            </a:r>
          </a:p>
        </p:txBody>
      </p:sp>
      <p:sp>
        <p:nvSpPr>
          <p:cNvPr id="24" name="Arrow: Chevron 23">
            <a:hlinkClick r:id="rId5" action="ppaction://hlinksldjump"/>
            <a:extLst>
              <a:ext uri="{FF2B5EF4-FFF2-40B4-BE49-F238E27FC236}">
                <a16:creationId xmlns:a16="http://schemas.microsoft.com/office/drawing/2014/main" id="{4BA4F69C-2657-4787-9879-21A8829C516C}"/>
              </a:ext>
            </a:extLst>
          </p:cNvPr>
          <p:cNvSpPr/>
          <p:nvPr/>
        </p:nvSpPr>
        <p:spPr>
          <a:xfrm>
            <a:off x="8845477" y="61917"/>
            <a:ext cx="304799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EM</a:t>
            </a:r>
          </a:p>
        </p:txBody>
      </p:sp>
      <p:sp>
        <p:nvSpPr>
          <p:cNvPr id="15" name="Title 1">
            <a:extLst>
              <a:ext uri="{FF2B5EF4-FFF2-40B4-BE49-F238E27FC236}">
                <a16:creationId xmlns:a16="http://schemas.microsoft.com/office/drawing/2014/main" id="{8513BBFC-165A-495B-A216-0A5DBA728386}"/>
              </a:ext>
            </a:extLst>
          </p:cNvPr>
          <p:cNvSpPr txBox="1">
            <a:spLocks/>
          </p:cNvSpPr>
          <p:nvPr/>
        </p:nvSpPr>
        <p:spPr>
          <a:xfrm>
            <a:off x="69851" y="596793"/>
            <a:ext cx="5137151" cy="457200"/>
          </a:xfrm>
          <a:prstGeom prst="rect">
            <a:avLst/>
          </a:prstGeom>
        </p:spPr>
        <p:txBody>
          <a:bodyPr vert="horz" lIns="91440" tIns="45720" rIns="91440" bIns="45720" rtlCol="0" anchor="b">
            <a:normAutofit fontScale="75000" lnSpcReduction="20000"/>
          </a:bodyPr>
          <a:lstStyle>
            <a:lvl1pPr algn="ctr" defTabSz="914377"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t>COM</a:t>
            </a:r>
          </a:p>
        </p:txBody>
      </p:sp>
      <p:sp>
        <p:nvSpPr>
          <p:cNvPr id="8" name="TextBox 7"/>
          <p:cNvSpPr txBox="1"/>
          <p:nvPr/>
        </p:nvSpPr>
        <p:spPr>
          <a:xfrm>
            <a:off x="46382" y="1238520"/>
            <a:ext cx="9040468" cy="369332"/>
          </a:xfrm>
          <a:prstGeom prst="rect">
            <a:avLst/>
          </a:prstGeom>
          <a:noFill/>
        </p:spPr>
        <p:txBody>
          <a:bodyPr wrap="square" rtlCol="0">
            <a:spAutoFit/>
          </a:bodyPr>
          <a:lstStyle/>
          <a:p>
            <a:r>
              <a:rPr lang="en-US" dirty="0">
                <a:solidFill>
                  <a:srgbClr val="0070C0"/>
                </a:solidFill>
              </a:rPr>
              <a:t>Data Frame(Standard and Extended Frame) - (Diagnostic Trouble Code)</a:t>
            </a:r>
          </a:p>
        </p:txBody>
      </p:sp>
      <p:sp>
        <p:nvSpPr>
          <p:cNvPr id="10" name="TextBox 9"/>
          <p:cNvSpPr txBox="1"/>
          <p:nvPr/>
        </p:nvSpPr>
        <p:spPr>
          <a:xfrm>
            <a:off x="46382" y="1603294"/>
            <a:ext cx="11139714" cy="369332"/>
          </a:xfrm>
          <a:prstGeom prst="rect">
            <a:avLst/>
          </a:prstGeom>
          <a:noFill/>
        </p:spPr>
        <p:txBody>
          <a:bodyPr wrap="square" rtlCol="0">
            <a:spAutoFit/>
          </a:bodyPr>
          <a:lstStyle/>
          <a:p>
            <a:r>
              <a:rPr lang="en-US" dirty="0"/>
              <a:t>1. Change the type to “</a:t>
            </a:r>
            <a:r>
              <a:rPr lang="en-US" dirty="0">
                <a:solidFill>
                  <a:srgbClr val="FF0000"/>
                </a:solidFill>
              </a:rPr>
              <a:t>CAN Extended</a:t>
            </a:r>
            <a:r>
              <a:rPr lang="en-US" dirty="0"/>
              <a:t>” save the </a:t>
            </a:r>
            <a:r>
              <a:rPr lang="en-US" dirty="0" err="1"/>
              <a:t>dbc</a:t>
            </a:r>
            <a:r>
              <a:rPr lang="en-US" dirty="0"/>
              <a:t>, restart the </a:t>
            </a:r>
            <a:r>
              <a:rPr lang="en-US" dirty="0" err="1"/>
              <a:t>coresi</a:t>
            </a:r>
            <a:r>
              <a:rPr lang="en-US" dirty="0"/>
              <a:t> then check DTCs (Clear and Read DTCs)</a:t>
            </a:r>
          </a:p>
        </p:txBody>
      </p:sp>
      <p:sp>
        <p:nvSpPr>
          <p:cNvPr id="25" name="TextBox 24"/>
          <p:cNvSpPr txBox="1"/>
          <p:nvPr/>
        </p:nvSpPr>
        <p:spPr>
          <a:xfrm>
            <a:off x="8228311" y="3420136"/>
            <a:ext cx="3963689" cy="2031325"/>
          </a:xfrm>
          <a:prstGeom prst="rect">
            <a:avLst/>
          </a:prstGeom>
          <a:noFill/>
        </p:spPr>
        <p:txBody>
          <a:bodyPr wrap="square" rtlCol="0">
            <a:spAutoFit/>
          </a:bodyPr>
          <a:lstStyle/>
          <a:p>
            <a:r>
              <a:rPr lang="en-US" dirty="0">
                <a:solidFill>
                  <a:srgbClr val="FF0000"/>
                </a:solidFill>
              </a:rPr>
              <a:t>Format of Read DTCs contain Failure</a:t>
            </a:r>
          </a:p>
          <a:p>
            <a:r>
              <a:rPr lang="en-US" dirty="0"/>
              <a:t>&lt;0x59&gt; &lt;02 4B&gt; &lt;E8 00 87&gt; &lt;</a:t>
            </a:r>
            <a:r>
              <a:rPr lang="en-US" dirty="0">
                <a:solidFill>
                  <a:srgbClr val="FF0000"/>
                </a:solidFill>
              </a:rPr>
              <a:t>0B&gt;</a:t>
            </a:r>
            <a:endParaRPr lang="en-US" dirty="0"/>
          </a:p>
          <a:p>
            <a:r>
              <a:rPr lang="en-US" dirty="0"/>
              <a:t>&lt;Service&gt; &lt;</a:t>
            </a:r>
            <a:r>
              <a:rPr lang="en-US" dirty="0" err="1"/>
              <a:t>Subfunc</a:t>
            </a:r>
            <a:r>
              <a:rPr lang="en-US" dirty="0"/>
              <a:t>&gt; &lt;DTC&gt; &lt;</a:t>
            </a:r>
            <a:r>
              <a:rPr lang="en-US" dirty="0">
                <a:solidFill>
                  <a:srgbClr val="FF0000"/>
                </a:solidFill>
              </a:rPr>
              <a:t>status&gt;</a:t>
            </a:r>
          </a:p>
          <a:p>
            <a:r>
              <a:rPr lang="en-US" dirty="0"/>
              <a:t>Passive state - can be cleared</a:t>
            </a:r>
            <a:endParaRPr lang="en-US" dirty="0">
              <a:solidFill>
                <a:srgbClr val="FF0000"/>
              </a:solidFill>
            </a:endParaRPr>
          </a:p>
          <a:p>
            <a:r>
              <a:rPr lang="en-US" dirty="0" err="1"/>
              <a:t>e.g</a:t>
            </a:r>
            <a:r>
              <a:rPr lang="en-US" dirty="0"/>
              <a:t>: 0A = 101</a:t>
            </a:r>
            <a:r>
              <a:rPr lang="en-US" dirty="0">
                <a:solidFill>
                  <a:srgbClr val="FF0000"/>
                </a:solidFill>
              </a:rPr>
              <a:t>0</a:t>
            </a:r>
            <a:r>
              <a:rPr lang="en-US" dirty="0"/>
              <a:t> passive state (</a:t>
            </a:r>
            <a:r>
              <a:rPr lang="en-US" dirty="0">
                <a:solidFill>
                  <a:srgbClr val="FF0000"/>
                </a:solidFill>
              </a:rPr>
              <a:t>last bit  =0</a:t>
            </a:r>
            <a:r>
              <a:rPr lang="en-US" dirty="0"/>
              <a:t>)</a:t>
            </a:r>
          </a:p>
          <a:p>
            <a:r>
              <a:rPr lang="en-US" dirty="0"/>
              <a:t>Active state – failure communication</a:t>
            </a:r>
          </a:p>
          <a:p>
            <a:r>
              <a:rPr lang="en-US" dirty="0" err="1"/>
              <a:t>e.g</a:t>
            </a:r>
            <a:r>
              <a:rPr lang="en-US" dirty="0"/>
              <a:t>: 0B = 101</a:t>
            </a:r>
            <a:r>
              <a:rPr lang="en-US" dirty="0">
                <a:solidFill>
                  <a:srgbClr val="FF0000"/>
                </a:solidFill>
              </a:rPr>
              <a:t>1</a:t>
            </a:r>
            <a:r>
              <a:rPr lang="en-US" dirty="0"/>
              <a:t> active state (</a:t>
            </a:r>
            <a:r>
              <a:rPr lang="en-US" dirty="0">
                <a:solidFill>
                  <a:srgbClr val="FF0000"/>
                </a:solidFill>
              </a:rPr>
              <a:t>last bit  =1</a:t>
            </a:r>
            <a:r>
              <a:rPr lang="en-US" dirty="0"/>
              <a:t>) </a:t>
            </a:r>
          </a:p>
        </p:txBody>
      </p:sp>
      <p:pic>
        <p:nvPicPr>
          <p:cNvPr id="18" name="Picture 17"/>
          <p:cNvPicPr>
            <a:picLocks noChangeAspect="1"/>
          </p:cNvPicPr>
          <p:nvPr/>
        </p:nvPicPr>
        <p:blipFill>
          <a:blip r:embed="rId6"/>
          <a:stretch>
            <a:fillRect/>
          </a:stretch>
        </p:blipFill>
        <p:spPr>
          <a:xfrm>
            <a:off x="69850" y="3498927"/>
            <a:ext cx="8086272" cy="2853421"/>
          </a:xfrm>
          <a:prstGeom prst="rect">
            <a:avLst/>
          </a:prstGeom>
        </p:spPr>
      </p:pic>
      <p:sp>
        <p:nvSpPr>
          <p:cNvPr id="27" name="TextBox 26"/>
          <p:cNvSpPr txBox="1"/>
          <p:nvPr/>
        </p:nvSpPr>
        <p:spPr>
          <a:xfrm>
            <a:off x="46382" y="3046287"/>
            <a:ext cx="11139714" cy="369332"/>
          </a:xfrm>
          <a:prstGeom prst="rect">
            <a:avLst/>
          </a:prstGeom>
          <a:noFill/>
        </p:spPr>
        <p:txBody>
          <a:bodyPr wrap="square" rtlCol="0">
            <a:spAutoFit/>
          </a:bodyPr>
          <a:lstStyle/>
          <a:p>
            <a:r>
              <a:rPr lang="en-US" dirty="0"/>
              <a:t>2. Check the feedback status is active state with extended frames’ messages –take picture for report</a:t>
            </a:r>
          </a:p>
        </p:txBody>
      </p:sp>
      <p:sp>
        <p:nvSpPr>
          <p:cNvPr id="28" name="TextBox 27"/>
          <p:cNvSpPr txBox="1"/>
          <p:nvPr/>
        </p:nvSpPr>
        <p:spPr>
          <a:xfrm>
            <a:off x="46382" y="918077"/>
            <a:ext cx="11847094" cy="369332"/>
          </a:xfrm>
          <a:prstGeom prst="rect">
            <a:avLst/>
          </a:prstGeom>
          <a:noFill/>
        </p:spPr>
        <p:txBody>
          <a:bodyPr wrap="square" rtlCol="0">
            <a:spAutoFit/>
          </a:bodyPr>
          <a:lstStyle/>
          <a:p>
            <a:r>
              <a:rPr lang="en-US" b="1" dirty="0">
                <a:solidFill>
                  <a:srgbClr val="FF0000"/>
                </a:solidFill>
              </a:rPr>
              <a:t>Manual test cases</a:t>
            </a:r>
          </a:p>
        </p:txBody>
      </p:sp>
      <p:grpSp>
        <p:nvGrpSpPr>
          <p:cNvPr id="38" name="Group 37"/>
          <p:cNvGrpSpPr/>
          <p:nvPr/>
        </p:nvGrpSpPr>
        <p:grpSpPr>
          <a:xfrm>
            <a:off x="69850" y="1951846"/>
            <a:ext cx="9028439" cy="1089924"/>
            <a:chOff x="69850" y="1951846"/>
            <a:chExt cx="9028439" cy="1089924"/>
          </a:xfrm>
        </p:grpSpPr>
        <p:pic>
          <p:nvPicPr>
            <p:cNvPr id="6" name="Picture 5"/>
            <p:cNvPicPr>
              <a:picLocks noChangeAspect="1"/>
            </p:cNvPicPr>
            <p:nvPr/>
          </p:nvPicPr>
          <p:blipFill>
            <a:blip r:embed="rId7"/>
            <a:stretch>
              <a:fillRect/>
            </a:stretch>
          </p:blipFill>
          <p:spPr>
            <a:xfrm>
              <a:off x="69850" y="2082518"/>
              <a:ext cx="3054430" cy="846408"/>
            </a:xfrm>
            <a:prstGeom prst="rect">
              <a:avLst/>
            </a:prstGeom>
          </p:spPr>
        </p:pic>
        <p:pic>
          <p:nvPicPr>
            <p:cNvPr id="7" name="Picture 6"/>
            <p:cNvPicPr>
              <a:picLocks noChangeAspect="1"/>
            </p:cNvPicPr>
            <p:nvPr/>
          </p:nvPicPr>
          <p:blipFill>
            <a:blip r:embed="rId8"/>
            <a:stretch>
              <a:fillRect/>
            </a:stretch>
          </p:blipFill>
          <p:spPr>
            <a:xfrm>
              <a:off x="3487671" y="2086757"/>
              <a:ext cx="1687913" cy="843957"/>
            </a:xfrm>
            <a:prstGeom prst="rect">
              <a:avLst/>
            </a:prstGeom>
          </p:spPr>
        </p:pic>
        <p:pic>
          <p:nvPicPr>
            <p:cNvPr id="12" name="Picture 11"/>
            <p:cNvPicPr>
              <a:picLocks noChangeAspect="1"/>
            </p:cNvPicPr>
            <p:nvPr/>
          </p:nvPicPr>
          <p:blipFill>
            <a:blip r:embed="rId9"/>
            <a:stretch>
              <a:fillRect/>
            </a:stretch>
          </p:blipFill>
          <p:spPr>
            <a:xfrm>
              <a:off x="5544767" y="1954767"/>
              <a:ext cx="786233" cy="557173"/>
            </a:xfrm>
            <a:prstGeom prst="rect">
              <a:avLst/>
            </a:prstGeom>
          </p:spPr>
        </p:pic>
        <p:pic>
          <p:nvPicPr>
            <p:cNvPr id="13" name="Picture 12"/>
            <p:cNvPicPr>
              <a:picLocks noChangeAspect="1"/>
            </p:cNvPicPr>
            <p:nvPr/>
          </p:nvPicPr>
          <p:blipFill>
            <a:blip r:embed="rId10"/>
            <a:stretch>
              <a:fillRect/>
            </a:stretch>
          </p:blipFill>
          <p:spPr>
            <a:xfrm>
              <a:off x="5544767" y="2621832"/>
              <a:ext cx="786233" cy="367399"/>
            </a:xfrm>
            <a:prstGeom prst="rect">
              <a:avLst/>
            </a:prstGeom>
          </p:spPr>
        </p:pic>
        <p:pic>
          <p:nvPicPr>
            <p:cNvPr id="14" name="Picture 13"/>
            <p:cNvPicPr>
              <a:picLocks noChangeAspect="1"/>
            </p:cNvPicPr>
            <p:nvPr/>
          </p:nvPicPr>
          <p:blipFill>
            <a:blip r:embed="rId11"/>
            <a:stretch>
              <a:fillRect/>
            </a:stretch>
          </p:blipFill>
          <p:spPr>
            <a:xfrm>
              <a:off x="6788870" y="1951846"/>
              <a:ext cx="2309419" cy="1089924"/>
            </a:xfrm>
            <a:prstGeom prst="rect">
              <a:avLst/>
            </a:prstGeom>
          </p:spPr>
        </p:pic>
        <p:cxnSp>
          <p:nvCxnSpPr>
            <p:cNvPr id="20" name="Straight Arrow Connector 19"/>
            <p:cNvCxnSpPr>
              <a:stCxn id="6" idx="3"/>
              <a:endCxn id="7" idx="1"/>
            </p:cNvCxnSpPr>
            <p:nvPr/>
          </p:nvCxnSpPr>
          <p:spPr>
            <a:xfrm>
              <a:off x="3124280" y="2505722"/>
              <a:ext cx="363391" cy="3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7" idx="3"/>
            </p:cNvCxnSpPr>
            <p:nvPr/>
          </p:nvCxnSpPr>
          <p:spPr>
            <a:xfrm>
              <a:off x="5175584" y="2508736"/>
              <a:ext cx="4012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14" idx="1"/>
            </p:cNvCxnSpPr>
            <p:nvPr/>
          </p:nvCxnSpPr>
          <p:spPr>
            <a:xfrm>
              <a:off x="6352674" y="2496808"/>
              <a:ext cx="4361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542637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rrow: Pentagon 20">
            <a:hlinkClick r:id="rId2" action="ppaction://hlinksldjump"/>
            <a:extLst>
              <a:ext uri="{FF2B5EF4-FFF2-40B4-BE49-F238E27FC236}">
                <a16:creationId xmlns:a16="http://schemas.microsoft.com/office/drawing/2014/main" id="{5AECBE41-EE73-4392-8F87-FCD402BBAB80}"/>
              </a:ext>
            </a:extLst>
          </p:cNvPr>
          <p:cNvSpPr/>
          <p:nvPr/>
        </p:nvSpPr>
        <p:spPr>
          <a:xfrm>
            <a:off x="69851" y="69061"/>
            <a:ext cx="3054429" cy="387351"/>
          </a:xfrm>
          <a:prstGeom prst="homePlat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BSW</a:t>
            </a:r>
          </a:p>
        </p:txBody>
      </p:sp>
      <p:sp>
        <p:nvSpPr>
          <p:cNvPr id="22" name="Arrow: Chevron 21">
            <a:hlinkClick r:id="rId3" action="ppaction://hlinksldjump"/>
            <a:extLst>
              <a:ext uri="{FF2B5EF4-FFF2-40B4-BE49-F238E27FC236}">
                <a16:creationId xmlns:a16="http://schemas.microsoft.com/office/drawing/2014/main" id="{264F90F0-AF5D-45AC-8879-CB7BFFBD3B85}"/>
              </a:ext>
            </a:extLst>
          </p:cNvPr>
          <p:cNvSpPr/>
          <p:nvPr/>
        </p:nvSpPr>
        <p:spPr>
          <a:xfrm>
            <a:off x="2997205" y="69061"/>
            <a:ext cx="304799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DCOM</a:t>
            </a:r>
          </a:p>
        </p:txBody>
      </p:sp>
      <p:sp>
        <p:nvSpPr>
          <p:cNvPr id="23" name="Arrow: Chevron 22">
            <a:hlinkClick r:id="rId4" action="ppaction://hlinksldjump"/>
            <a:extLst>
              <a:ext uri="{FF2B5EF4-FFF2-40B4-BE49-F238E27FC236}">
                <a16:creationId xmlns:a16="http://schemas.microsoft.com/office/drawing/2014/main" id="{E2A872B2-4E84-43C5-80C6-1A1600F24275}"/>
              </a:ext>
            </a:extLst>
          </p:cNvPr>
          <p:cNvSpPr/>
          <p:nvPr/>
        </p:nvSpPr>
        <p:spPr>
          <a:xfrm>
            <a:off x="5924557" y="69061"/>
            <a:ext cx="3047999"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COM</a:t>
            </a:r>
          </a:p>
        </p:txBody>
      </p:sp>
      <p:sp>
        <p:nvSpPr>
          <p:cNvPr id="24" name="Arrow: Chevron 23">
            <a:hlinkClick r:id="rId5" action="ppaction://hlinksldjump"/>
            <a:extLst>
              <a:ext uri="{FF2B5EF4-FFF2-40B4-BE49-F238E27FC236}">
                <a16:creationId xmlns:a16="http://schemas.microsoft.com/office/drawing/2014/main" id="{4BA4F69C-2657-4787-9879-21A8829C516C}"/>
              </a:ext>
            </a:extLst>
          </p:cNvPr>
          <p:cNvSpPr/>
          <p:nvPr/>
        </p:nvSpPr>
        <p:spPr>
          <a:xfrm>
            <a:off x="8845477" y="61917"/>
            <a:ext cx="304799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EM</a:t>
            </a:r>
          </a:p>
        </p:txBody>
      </p:sp>
      <p:sp>
        <p:nvSpPr>
          <p:cNvPr id="15" name="Title 1">
            <a:extLst>
              <a:ext uri="{FF2B5EF4-FFF2-40B4-BE49-F238E27FC236}">
                <a16:creationId xmlns:a16="http://schemas.microsoft.com/office/drawing/2014/main" id="{8513BBFC-165A-495B-A216-0A5DBA728386}"/>
              </a:ext>
            </a:extLst>
          </p:cNvPr>
          <p:cNvSpPr txBox="1">
            <a:spLocks/>
          </p:cNvSpPr>
          <p:nvPr/>
        </p:nvSpPr>
        <p:spPr>
          <a:xfrm>
            <a:off x="69851" y="596793"/>
            <a:ext cx="5137151" cy="457200"/>
          </a:xfrm>
          <a:prstGeom prst="rect">
            <a:avLst/>
          </a:prstGeom>
        </p:spPr>
        <p:txBody>
          <a:bodyPr vert="horz" lIns="91440" tIns="45720" rIns="91440" bIns="45720" rtlCol="0" anchor="b">
            <a:normAutofit fontScale="75000" lnSpcReduction="20000"/>
          </a:bodyPr>
          <a:lstStyle>
            <a:lvl1pPr algn="ctr" defTabSz="914377"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t>COM</a:t>
            </a:r>
          </a:p>
        </p:txBody>
      </p:sp>
      <p:sp>
        <p:nvSpPr>
          <p:cNvPr id="8" name="TextBox 7"/>
          <p:cNvSpPr txBox="1"/>
          <p:nvPr/>
        </p:nvSpPr>
        <p:spPr>
          <a:xfrm>
            <a:off x="46382" y="1238520"/>
            <a:ext cx="10012018" cy="369332"/>
          </a:xfrm>
          <a:prstGeom prst="rect">
            <a:avLst/>
          </a:prstGeom>
          <a:noFill/>
        </p:spPr>
        <p:txBody>
          <a:bodyPr wrap="square" rtlCol="0">
            <a:spAutoFit/>
          </a:bodyPr>
          <a:lstStyle/>
          <a:p>
            <a:r>
              <a:rPr lang="en-US" dirty="0">
                <a:solidFill>
                  <a:srgbClr val="0070C0"/>
                </a:solidFill>
              </a:rPr>
              <a:t>Remote Frame </a:t>
            </a:r>
            <a:r>
              <a:rPr lang="en-US" dirty="0"/>
              <a:t>(</a:t>
            </a:r>
            <a:r>
              <a:rPr lang="en-US" altLang="en-US" dirty="0"/>
              <a:t>Consists of all the fields except data field; RTR bit is recessive)</a:t>
            </a:r>
            <a:endParaRPr lang="en-US" dirty="0">
              <a:solidFill>
                <a:srgbClr val="0070C0"/>
              </a:solidFill>
            </a:endParaRPr>
          </a:p>
        </p:txBody>
      </p:sp>
      <p:sp>
        <p:nvSpPr>
          <p:cNvPr id="10" name="TextBox 9"/>
          <p:cNvSpPr txBox="1"/>
          <p:nvPr/>
        </p:nvSpPr>
        <p:spPr>
          <a:xfrm>
            <a:off x="46382" y="1603294"/>
            <a:ext cx="11139714" cy="369332"/>
          </a:xfrm>
          <a:prstGeom prst="rect">
            <a:avLst/>
          </a:prstGeom>
          <a:noFill/>
        </p:spPr>
        <p:txBody>
          <a:bodyPr wrap="square" rtlCol="0">
            <a:spAutoFit/>
          </a:bodyPr>
          <a:lstStyle/>
          <a:p>
            <a:r>
              <a:rPr lang="en-US" dirty="0"/>
              <a:t>1. In CAN IG change add message then select CAN Remote Type then setting logging for record</a:t>
            </a:r>
          </a:p>
        </p:txBody>
      </p:sp>
      <p:sp>
        <p:nvSpPr>
          <p:cNvPr id="28" name="TextBox 27"/>
          <p:cNvSpPr txBox="1"/>
          <p:nvPr/>
        </p:nvSpPr>
        <p:spPr>
          <a:xfrm>
            <a:off x="46382" y="918077"/>
            <a:ext cx="11847094" cy="369332"/>
          </a:xfrm>
          <a:prstGeom prst="rect">
            <a:avLst/>
          </a:prstGeom>
          <a:noFill/>
        </p:spPr>
        <p:txBody>
          <a:bodyPr wrap="square" rtlCol="0">
            <a:spAutoFit/>
          </a:bodyPr>
          <a:lstStyle/>
          <a:p>
            <a:r>
              <a:rPr lang="en-US" b="1" dirty="0">
                <a:solidFill>
                  <a:srgbClr val="FF0000"/>
                </a:solidFill>
              </a:rPr>
              <a:t>Manual test cases</a:t>
            </a:r>
          </a:p>
        </p:txBody>
      </p:sp>
      <p:pic>
        <p:nvPicPr>
          <p:cNvPr id="2" name="Picture 1"/>
          <p:cNvPicPr>
            <a:picLocks noChangeAspect="1"/>
          </p:cNvPicPr>
          <p:nvPr/>
        </p:nvPicPr>
        <p:blipFill>
          <a:blip r:embed="rId6"/>
          <a:stretch>
            <a:fillRect/>
          </a:stretch>
        </p:blipFill>
        <p:spPr>
          <a:xfrm>
            <a:off x="69851" y="1972627"/>
            <a:ext cx="3700517" cy="1917583"/>
          </a:xfrm>
          <a:prstGeom prst="rect">
            <a:avLst/>
          </a:prstGeom>
        </p:spPr>
      </p:pic>
      <p:pic>
        <p:nvPicPr>
          <p:cNvPr id="3" name="Picture 2"/>
          <p:cNvPicPr>
            <a:picLocks noChangeAspect="1"/>
          </p:cNvPicPr>
          <p:nvPr/>
        </p:nvPicPr>
        <p:blipFill>
          <a:blip r:embed="rId7"/>
          <a:stretch>
            <a:fillRect/>
          </a:stretch>
        </p:blipFill>
        <p:spPr>
          <a:xfrm>
            <a:off x="4547932" y="1972626"/>
            <a:ext cx="2538949" cy="1917585"/>
          </a:xfrm>
          <a:prstGeom prst="rect">
            <a:avLst/>
          </a:prstGeom>
        </p:spPr>
      </p:pic>
      <p:pic>
        <p:nvPicPr>
          <p:cNvPr id="4" name="Picture 3"/>
          <p:cNvPicPr>
            <a:picLocks noChangeAspect="1"/>
          </p:cNvPicPr>
          <p:nvPr/>
        </p:nvPicPr>
        <p:blipFill>
          <a:blip r:embed="rId8"/>
          <a:stretch>
            <a:fillRect/>
          </a:stretch>
        </p:blipFill>
        <p:spPr>
          <a:xfrm>
            <a:off x="7652080" y="1948353"/>
            <a:ext cx="1705016" cy="1127284"/>
          </a:xfrm>
          <a:prstGeom prst="rect">
            <a:avLst/>
          </a:prstGeom>
        </p:spPr>
      </p:pic>
      <p:sp>
        <p:nvSpPr>
          <p:cNvPr id="26" name="TextBox 25"/>
          <p:cNvSpPr txBox="1"/>
          <p:nvPr/>
        </p:nvSpPr>
        <p:spPr>
          <a:xfrm>
            <a:off x="7652080" y="3106585"/>
            <a:ext cx="2189747" cy="646331"/>
          </a:xfrm>
          <a:prstGeom prst="rect">
            <a:avLst/>
          </a:prstGeom>
          <a:noFill/>
        </p:spPr>
        <p:txBody>
          <a:bodyPr wrap="square" rtlCol="0">
            <a:spAutoFit/>
          </a:bodyPr>
          <a:lstStyle/>
          <a:p>
            <a:r>
              <a:rPr lang="en-US" dirty="0"/>
              <a:t>Press the keyword set in manual </a:t>
            </a:r>
            <a:r>
              <a:rPr lang="en-US" dirty="0" err="1"/>
              <a:t>e.g</a:t>
            </a:r>
            <a:r>
              <a:rPr lang="en-US" dirty="0"/>
              <a:t>: “z”</a:t>
            </a:r>
          </a:p>
        </p:txBody>
      </p:sp>
      <p:pic>
        <p:nvPicPr>
          <p:cNvPr id="17" name="Picture 16"/>
          <p:cNvPicPr>
            <a:picLocks noChangeAspect="1"/>
          </p:cNvPicPr>
          <p:nvPr/>
        </p:nvPicPr>
        <p:blipFill>
          <a:blip r:embed="rId9"/>
          <a:stretch>
            <a:fillRect/>
          </a:stretch>
        </p:blipFill>
        <p:spPr>
          <a:xfrm>
            <a:off x="69851" y="4729284"/>
            <a:ext cx="9102462" cy="1153296"/>
          </a:xfrm>
          <a:prstGeom prst="rect">
            <a:avLst/>
          </a:prstGeom>
        </p:spPr>
      </p:pic>
      <p:sp>
        <p:nvSpPr>
          <p:cNvPr id="29" name="TextBox 28"/>
          <p:cNvSpPr txBox="1"/>
          <p:nvPr/>
        </p:nvSpPr>
        <p:spPr>
          <a:xfrm>
            <a:off x="46382" y="4178648"/>
            <a:ext cx="11139714" cy="369332"/>
          </a:xfrm>
          <a:prstGeom prst="rect">
            <a:avLst/>
          </a:prstGeom>
          <a:noFill/>
        </p:spPr>
        <p:txBody>
          <a:bodyPr wrap="square" rtlCol="0">
            <a:spAutoFit/>
          </a:bodyPr>
          <a:lstStyle/>
          <a:p>
            <a:r>
              <a:rPr lang="en-US" dirty="0"/>
              <a:t>2. Open log file then check whether the remote message (no data fields) sent correctly or not.</a:t>
            </a:r>
          </a:p>
        </p:txBody>
      </p:sp>
      <p:cxnSp>
        <p:nvCxnSpPr>
          <p:cNvPr id="20" name="Straight Arrow Connector 19"/>
          <p:cNvCxnSpPr>
            <a:stCxn id="2" idx="3"/>
            <a:endCxn id="3" idx="1"/>
          </p:cNvCxnSpPr>
          <p:nvPr/>
        </p:nvCxnSpPr>
        <p:spPr>
          <a:xfrm>
            <a:off x="3770368" y="2931419"/>
            <a:ext cx="7775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3" idx="3"/>
          </p:cNvCxnSpPr>
          <p:nvPr/>
        </p:nvCxnSpPr>
        <p:spPr>
          <a:xfrm flipV="1">
            <a:off x="7086881" y="2928341"/>
            <a:ext cx="565199" cy="3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6809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rrow: Pentagon 20">
            <a:hlinkClick r:id="rId2" action="ppaction://hlinksldjump"/>
            <a:extLst>
              <a:ext uri="{FF2B5EF4-FFF2-40B4-BE49-F238E27FC236}">
                <a16:creationId xmlns:a16="http://schemas.microsoft.com/office/drawing/2014/main" id="{5AECBE41-EE73-4392-8F87-FCD402BBAB80}"/>
              </a:ext>
            </a:extLst>
          </p:cNvPr>
          <p:cNvSpPr/>
          <p:nvPr/>
        </p:nvSpPr>
        <p:spPr>
          <a:xfrm>
            <a:off x="69851" y="69061"/>
            <a:ext cx="3054429" cy="387351"/>
          </a:xfrm>
          <a:prstGeom prst="homePlat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BSW</a:t>
            </a:r>
          </a:p>
        </p:txBody>
      </p:sp>
      <p:sp>
        <p:nvSpPr>
          <p:cNvPr id="22" name="Arrow: Chevron 21">
            <a:hlinkClick r:id="rId3" action="ppaction://hlinksldjump"/>
            <a:extLst>
              <a:ext uri="{FF2B5EF4-FFF2-40B4-BE49-F238E27FC236}">
                <a16:creationId xmlns:a16="http://schemas.microsoft.com/office/drawing/2014/main" id="{264F90F0-AF5D-45AC-8879-CB7BFFBD3B85}"/>
              </a:ext>
            </a:extLst>
          </p:cNvPr>
          <p:cNvSpPr/>
          <p:nvPr/>
        </p:nvSpPr>
        <p:spPr>
          <a:xfrm>
            <a:off x="2997205" y="69061"/>
            <a:ext cx="304799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DCOM</a:t>
            </a:r>
          </a:p>
        </p:txBody>
      </p:sp>
      <p:sp>
        <p:nvSpPr>
          <p:cNvPr id="23" name="Arrow: Chevron 22">
            <a:hlinkClick r:id="rId4" action="ppaction://hlinksldjump"/>
            <a:extLst>
              <a:ext uri="{FF2B5EF4-FFF2-40B4-BE49-F238E27FC236}">
                <a16:creationId xmlns:a16="http://schemas.microsoft.com/office/drawing/2014/main" id="{E2A872B2-4E84-43C5-80C6-1A1600F24275}"/>
              </a:ext>
            </a:extLst>
          </p:cNvPr>
          <p:cNvSpPr/>
          <p:nvPr/>
        </p:nvSpPr>
        <p:spPr>
          <a:xfrm>
            <a:off x="5924557" y="69061"/>
            <a:ext cx="3047999"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COM</a:t>
            </a:r>
          </a:p>
        </p:txBody>
      </p:sp>
      <p:sp>
        <p:nvSpPr>
          <p:cNvPr id="24" name="Arrow: Chevron 23">
            <a:hlinkClick r:id="rId5" action="ppaction://hlinksldjump"/>
            <a:extLst>
              <a:ext uri="{FF2B5EF4-FFF2-40B4-BE49-F238E27FC236}">
                <a16:creationId xmlns:a16="http://schemas.microsoft.com/office/drawing/2014/main" id="{4BA4F69C-2657-4787-9879-21A8829C516C}"/>
              </a:ext>
            </a:extLst>
          </p:cNvPr>
          <p:cNvSpPr/>
          <p:nvPr/>
        </p:nvSpPr>
        <p:spPr>
          <a:xfrm>
            <a:off x="8845477" y="61917"/>
            <a:ext cx="304799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EM</a:t>
            </a:r>
          </a:p>
        </p:txBody>
      </p:sp>
      <p:sp>
        <p:nvSpPr>
          <p:cNvPr id="15" name="Title 1">
            <a:extLst>
              <a:ext uri="{FF2B5EF4-FFF2-40B4-BE49-F238E27FC236}">
                <a16:creationId xmlns:a16="http://schemas.microsoft.com/office/drawing/2014/main" id="{8513BBFC-165A-495B-A216-0A5DBA728386}"/>
              </a:ext>
            </a:extLst>
          </p:cNvPr>
          <p:cNvSpPr txBox="1">
            <a:spLocks/>
          </p:cNvSpPr>
          <p:nvPr/>
        </p:nvSpPr>
        <p:spPr>
          <a:xfrm>
            <a:off x="69851" y="596793"/>
            <a:ext cx="5137151" cy="457200"/>
          </a:xfrm>
          <a:prstGeom prst="rect">
            <a:avLst/>
          </a:prstGeom>
        </p:spPr>
        <p:txBody>
          <a:bodyPr vert="horz" lIns="91440" tIns="45720" rIns="91440" bIns="45720" rtlCol="0" anchor="b">
            <a:normAutofit fontScale="75000" lnSpcReduction="20000"/>
          </a:bodyPr>
          <a:lstStyle>
            <a:lvl1pPr algn="ctr" defTabSz="914377"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t>COM</a:t>
            </a:r>
          </a:p>
        </p:txBody>
      </p:sp>
      <p:sp>
        <p:nvSpPr>
          <p:cNvPr id="8" name="TextBox 7"/>
          <p:cNvSpPr txBox="1"/>
          <p:nvPr/>
        </p:nvSpPr>
        <p:spPr>
          <a:xfrm>
            <a:off x="46382" y="1238520"/>
            <a:ext cx="10012018" cy="369332"/>
          </a:xfrm>
          <a:prstGeom prst="rect">
            <a:avLst/>
          </a:prstGeom>
          <a:noFill/>
        </p:spPr>
        <p:txBody>
          <a:bodyPr wrap="square" rtlCol="0">
            <a:spAutoFit/>
          </a:bodyPr>
          <a:lstStyle/>
          <a:p>
            <a:r>
              <a:rPr lang="en-US" dirty="0">
                <a:solidFill>
                  <a:srgbClr val="0070C0"/>
                </a:solidFill>
              </a:rPr>
              <a:t>No </a:t>
            </a:r>
            <a:r>
              <a:rPr lang="en-US" dirty="0" err="1">
                <a:solidFill>
                  <a:srgbClr val="0070C0"/>
                </a:solidFill>
              </a:rPr>
              <a:t>Acknowlegement</a:t>
            </a:r>
            <a:endParaRPr lang="en-US" dirty="0">
              <a:solidFill>
                <a:srgbClr val="0070C0"/>
              </a:solidFill>
            </a:endParaRPr>
          </a:p>
        </p:txBody>
      </p:sp>
      <p:sp>
        <p:nvSpPr>
          <p:cNvPr id="10" name="TextBox 9"/>
          <p:cNvSpPr txBox="1"/>
          <p:nvPr/>
        </p:nvSpPr>
        <p:spPr>
          <a:xfrm>
            <a:off x="46382" y="1603294"/>
            <a:ext cx="11139714" cy="369332"/>
          </a:xfrm>
          <a:prstGeom prst="rect">
            <a:avLst/>
          </a:prstGeom>
          <a:noFill/>
        </p:spPr>
        <p:txBody>
          <a:bodyPr wrap="square" rtlCol="0">
            <a:spAutoFit/>
          </a:bodyPr>
          <a:lstStyle/>
          <a:p>
            <a:pPr marL="342900" indent="-342900">
              <a:buAutoNum type="arabicPeriod"/>
            </a:pPr>
            <a:r>
              <a:rPr lang="en-US" dirty="0"/>
              <a:t>In “</a:t>
            </a:r>
            <a:r>
              <a:rPr lang="en-US" dirty="0">
                <a:solidFill>
                  <a:srgbClr val="FF0000"/>
                </a:solidFill>
              </a:rPr>
              <a:t>Hardware</a:t>
            </a:r>
            <a:r>
              <a:rPr lang="en-US" dirty="0"/>
              <a:t>” tag select “</a:t>
            </a:r>
            <a:r>
              <a:rPr lang="en-US" dirty="0">
                <a:solidFill>
                  <a:srgbClr val="FF0000"/>
                </a:solidFill>
              </a:rPr>
              <a:t>Network Hardware</a:t>
            </a:r>
            <a:r>
              <a:rPr lang="en-US" dirty="0"/>
              <a:t>” then chose the “ACK Off” in CAN 1 (public)</a:t>
            </a:r>
          </a:p>
        </p:txBody>
      </p:sp>
      <p:sp>
        <p:nvSpPr>
          <p:cNvPr id="28" name="TextBox 27"/>
          <p:cNvSpPr txBox="1"/>
          <p:nvPr/>
        </p:nvSpPr>
        <p:spPr>
          <a:xfrm>
            <a:off x="46382" y="918077"/>
            <a:ext cx="11847094" cy="369332"/>
          </a:xfrm>
          <a:prstGeom prst="rect">
            <a:avLst/>
          </a:prstGeom>
          <a:noFill/>
        </p:spPr>
        <p:txBody>
          <a:bodyPr wrap="square" rtlCol="0">
            <a:spAutoFit/>
          </a:bodyPr>
          <a:lstStyle/>
          <a:p>
            <a:r>
              <a:rPr lang="en-US" b="1" dirty="0">
                <a:solidFill>
                  <a:srgbClr val="FF0000"/>
                </a:solidFill>
              </a:rPr>
              <a:t>Manual test cases</a:t>
            </a:r>
          </a:p>
        </p:txBody>
      </p:sp>
      <p:sp>
        <p:nvSpPr>
          <p:cNvPr id="29" name="TextBox 28"/>
          <p:cNvSpPr txBox="1"/>
          <p:nvPr/>
        </p:nvSpPr>
        <p:spPr>
          <a:xfrm>
            <a:off x="46382" y="3803665"/>
            <a:ext cx="11139714" cy="369332"/>
          </a:xfrm>
          <a:prstGeom prst="rect">
            <a:avLst/>
          </a:prstGeom>
          <a:noFill/>
        </p:spPr>
        <p:txBody>
          <a:bodyPr wrap="square" rtlCol="0">
            <a:spAutoFit/>
          </a:bodyPr>
          <a:lstStyle/>
          <a:p>
            <a:r>
              <a:rPr lang="en-US" dirty="0"/>
              <a:t>2. Check the signal, Data should show the error (Not </a:t>
            </a:r>
            <a:r>
              <a:rPr lang="en-US" dirty="0" err="1"/>
              <a:t>Acknowlegement</a:t>
            </a:r>
            <a:r>
              <a:rPr lang="en-US" dirty="0"/>
              <a:t>) </a:t>
            </a:r>
          </a:p>
        </p:txBody>
      </p:sp>
      <p:pic>
        <p:nvPicPr>
          <p:cNvPr id="5" name="Picture 4"/>
          <p:cNvPicPr>
            <a:picLocks noChangeAspect="1"/>
          </p:cNvPicPr>
          <p:nvPr/>
        </p:nvPicPr>
        <p:blipFill>
          <a:blip r:embed="rId6"/>
          <a:stretch>
            <a:fillRect/>
          </a:stretch>
        </p:blipFill>
        <p:spPr>
          <a:xfrm>
            <a:off x="150061" y="2112780"/>
            <a:ext cx="3226511" cy="1473524"/>
          </a:xfrm>
          <a:prstGeom prst="rect">
            <a:avLst/>
          </a:prstGeom>
        </p:spPr>
      </p:pic>
      <p:pic>
        <p:nvPicPr>
          <p:cNvPr id="7" name="Picture 6"/>
          <p:cNvPicPr>
            <a:picLocks noChangeAspect="1"/>
          </p:cNvPicPr>
          <p:nvPr/>
        </p:nvPicPr>
        <p:blipFill>
          <a:blip r:embed="rId7"/>
          <a:stretch>
            <a:fillRect/>
          </a:stretch>
        </p:blipFill>
        <p:spPr>
          <a:xfrm>
            <a:off x="3916056" y="2135576"/>
            <a:ext cx="2129148" cy="1427932"/>
          </a:xfrm>
          <a:prstGeom prst="rect">
            <a:avLst/>
          </a:prstGeom>
        </p:spPr>
      </p:pic>
      <p:pic>
        <p:nvPicPr>
          <p:cNvPr id="11" name="Picture 10"/>
          <p:cNvPicPr>
            <a:picLocks noChangeAspect="1"/>
          </p:cNvPicPr>
          <p:nvPr/>
        </p:nvPicPr>
        <p:blipFill>
          <a:blip r:embed="rId8"/>
          <a:stretch>
            <a:fillRect/>
          </a:stretch>
        </p:blipFill>
        <p:spPr>
          <a:xfrm>
            <a:off x="6479102" y="1999894"/>
            <a:ext cx="2366375" cy="1699296"/>
          </a:xfrm>
          <a:prstGeom prst="rect">
            <a:avLst/>
          </a:prstGeom>
        </p:spPr>
      </p:pic>
      <p:pic>
        <p:nvPicPr>
          <p:cNvPr id="12" name="Picture 11"/>
          <p:cNvPicPr>
            <a:picLocks noChangeAspect="1"/>
          </p:cNvPicPr>
          <p:nvPr/>
        </p:nvPicPr>
        <p:blipFill>
          <a:blip r:embed="rId9"/>
          <a:stretch>
            <a:fillRect/>
          </a:stretch>
        </p:blipFill>
        <p:spPr>
          <a:xfrm>
            <a:off x="69851" y="4277472"/>
            <a:ext cx="10253974" cy="2081469"/>
          </a:xfrm>
          <a:prstGeom prst="rect">
            <a:avLst/>
          </a:prstGeom>
        </p:spPr>
      </p:pic>
      <p:cxnSp>
        <p:nvCxnSpPr>
          <p:cNvPr id="14" name="Straight Arrow Connector 13"/>
          <p:cNvCxnSpPr>
            <a:stCxn id="5" idx="3"/>
            <a:endCxn id="7" idx="1"/>
          </p:cNvCxnSpPr>
          <p:nvPr/>
        </p:nvCxnSpPr>
        <p:spPr>
          <a:xfrm>
            <a:off x="3376572" y="2849542"/>
            <a:ext cx="5394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3"/>
            <a:endCxn id="11" idx="1"/>
          </p:cNvCxnSpPr>
          <p:nvPr/>
        </p:nvCxnSpPr>
        <p:spPr>
          <a:xfrm>
            <a:off x="6045204" y="2849542"/>
            <a:ext cx="4338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78702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rrow: Pentagon 20">
            <a:hlinkClick r:id="rId2" action="ppaction://hlinksldjump"/>
            <a:extLst>
              <a:ext uri="{FF2B5EF4-FFF2-40B4-BE49-F238E27FC236}">
                <a16:creationId xmlns:a16="http://schemas.microsoft.com/office/drawing/2014/main" id="{5AECBE41-EE73-4392-8F87-FCD402BBAB80}"/>
              </a:ext>
            </a:extLst>
          </p:cNvPr>
          <p:cNvSpPr/>
          <p:nvPr/>
        </p:nvSpPr>
        <p:spPr>
          <a:xfrm>
            <a:off x="69851" y="69061"/>
            <a:ext cx="3054429" cy="387351"/>
          </a:xfrm>
          <a:prstGeom prst="homePlat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BSW</a:t>
            </a:r>
          </a:p>
        </p:txBody>
      </p:sp>
      <p:sp>
        <p:nvSpPr>
          <p:cNvPr id="22" name="Arrow: Chevron 21">
            <a:hlinkClick r:id="rId3" action="ppaction://hlinksldjump"/>
            <a:extLst>
              <a:ext uri="{FF2B5EF4-FFF2-40B4-BE49-F238E27FC236}">
                <a16:creationId xmlns:a16="http://schemas.microsoft.com/office/drawing/2014/main" id="{264F90F0-AF5D-45AC-8879-CB7BFFBD3B85}"/>
              </a:ext>
            </a:extLst>
          </p:cNvPr>
          <p:cNvSpPr/>
          <p:nvPr/>
        </p:nvSpPr>
        <p:spPr>
          <a:xfrm>
            <a:off x="2997205" y="69061"/>
            <a:ext cx="304799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DCOM</a:t>
            </a:r>
          </a:p>
        </p:txBody>
      </p:sp>
      <p:sp>
        <p:nvSpPr>
          <p:cNvPr id="23" name="Arrow: Chevron 22">
            <a:hlinkClick r:id="rId4" action="ppaction://hlinksldjump"/>
            <a:extLst>
              <a:ext uri="{FF2B5EF4-FFF2-40B4-BE49-F238E27FC236}">
                <a16:creationId xmlns:a16="http://schemas.microsoft.com/office/drawing/2014/main" id="{E2A872B2-4E84-43C5-80C6-1A1600F24275}"/>
              </a:ext>
            </a:extLst>
          </p:cNvPr>
          <p:cNvSpPr/>
          <p:nvPr/>
        </p:nvSpPr>
        <p:spPr>
          <a:xfrm>
            <a:off x="5924557" y="69061"/>
            <a:ext cx="3047999"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COM</a:t>
            </a:r>
          </a:p>
        </p:txBody>
      </p:sp>
      <p:sp>
        <p:nvSpPr>
          <p:cNvPr id="24" name="Arrow: Chevron 23">
            <a:hlinkClick r:id="rId5" action="ppaction://hlinksldjump"/>
            <a:extLst>
              <a:ext uri="{FF2B5EF4-FFF2-40B4-BE49-F238E27FC236}">
                <a16:creationId xmlns:a16="http://schemas.microsoft.com/office/drawing/2014/main" id="{4BA4F69C-2657-4787-9879-21A8829C516C}"/>
              </a:ext>
            </a:extLst>
          </p:cNvPr>
          <p:cNvSpPr/>
          <p:nvPr/>
        </p:nvSpPr>
        <p:spPr>
          <a:xfrm>
            <a:off x="8845477" y="61917"/>
            <a:ext cx="304799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EM</a:t>
            </a:r>
          </a:p>
        </p:txBody>
      </p:sp>
      <p:sp>
        <p:nvSpPr>
          <p:cNvPr id="15" name="Title 1">
            <a:extLst>
              <a:ext uri="{FF2B5EF4-FFF2-40B4-BE49-F238E27FC236}">
                <a16:creationId xmlns:a16="http://schemas.microsoft.com/office/drawing/2014/main" id="{8513BBFC-165A-495B-A216-0A5DBA728386}"/>
              </a:ext>
            </a:extLst>
          </p:cNvPr>
          <p:cNvSpPr txBox="1">
            <a:spLocks/>
          </p:cNvSpPr>
          <p:nvPr/>
        </p:nvSpPr>
        <p:spPr>
          <a:xfrm>
            <a:off x="69851" y="596793"/>
            <a:ext cx="5137151" cy="457200"/>
          </a:xfrm>
          <a:prstGeom prst="rect">
            <a:avLst/>
          </a:prstGeom>
        </p:spPr>
        <p:txBody>
          <a:bodyPr vert="horz" lIns="91440" tIns="45720" rIns="91440" bIns="45720" rtlCol="0" anchor="b">
            <a:normAutofit fontScale="75000" lnSpcReduction="20000"/>
          </a:bodyPr>
          <a:lstStyle>
            <a:lvl1pPr algn="ctr" defTabSz="914377"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t>COM</a:t>
            </a:r>
          </a:p>
        </p:txBody>
      </p:sp>
      <p:pic>
        <p:nvPicPr>
          <p:cNvPr id="4" name="Picture 3"/>
          <p:cNvPicPr>
            <a:picLocks noChangeAspect="1"/>
          </p:cNvPicPr>
          <p:nvPr/>
        </p:nvPicPr>
        <p:blipFill>
          <a:blip r:embed="rId6"/>
          <a:stretch>
            <a:fillRect/>
          </a:stretch>
        </p:blipFill>
        <p:spPr>
          <a:xfrm>
            <a:off x="176464" y="1611116"/>
            <a:ext cx="4908883" cy="1248339"/>
          </a:xfrm>
          <a:prstGeom prst="rect">
            <a:avLst/>
          </a:prstGeom>
        </p:spPr>
      </p:pic>
      <p:sp>
        <p:nvSpPr>
          <p:cNvPr id="18" name="TextBox 17"/>
          <p:cNvSpPr txBox="1"/>
          <p:nvPr/>
        </p:nvSpPr>
        <p:spPr>
          <a:xfrm>
            <a:off x="176464" y="3178944"/>
            <a:ext cx="4427620" cy="646331"/>
          </a:xfrm>
          <a:prstGeom prst="rect">
            <a:avLst/>
          </a:prstGeom>
          <a:noFill/>
        </p:spPr>
        <p:txBody>
          <a:bodyPr wrap="square" rtlCol="0">
            <a:spAutoFit/>
          </a:bodyPr>
          <a:lstStyle/>
          <a:p>
            <a:r>
              <a:rPr lang="en-US" dirty="0"/>
              <a:t>Reset ECU</a:t>
            </a:r>
          </a:p>
          <a:p>
            <a:r>
              <a:rPr lang="en-US" dirty="0"/>
              <a:t>1101</a:t>
            </a:r>
          </a:p>
        </p:txBody>
      </p:sp>
      <p:pic>
        <p:nvPicPr>
          <p:cNvPr id="6" name="Picture 5"/>
          <p:cNvPicPr>
            <a:picLocks noChangeAspect="1"/>
          </p:cNvPicPr>
          <p:nvPr/>
        </p:nvPicPr>
        <p:blipFill>
          <a:blip r:embed="rId7"/>
          <a:stretch>
            <a:fillRect/>
          </a:stretch>
        </p:blipFill>
        <p:spPr>
          <a:xfrm>
            <a:off x="176464" y="3958142"/>
            <a:ext cx="1428750" cy="400050"/>
          </a:xfrm>
          <a:prstGeom prst="rect">
            <a:avLst/>
          </a:prstGeom>
        </p:spPr>
      </p:pic>
      <p:pic>
        <p:nvPicPr>
          <p:cNvPr id="7" name="Picture 6"/>
          <p:cNvPicPr>
            <a:picLocks noChangeAspect="1"/>
          </p:cNvPicPr>
          <p:nvPr/>
        </p:nvPicPr>
        <p:blipFill>
          <a:blip r:embed="rId8"/>
          <a:stretch>
            <a:fillRect/>
          </a:stretch>
        </p:blipFill>
        <p:spPr>
          <a:xfrm>
            <a:off x="1883802" y="3658105"/>
            <a:ext cx="1986916" cy="700088"/>
          </a:xfrm>
          <a:prstGeom prst="rect">
            <a:avLst/>
          </a:prstGeom>
        </p:spPr>
      </p:pic>
      <p:pic>
        <p:nvPicPr>
          <p:cNvPr id="9" name="Picture 8"/>
          <p:cNvPicPr>
            <a:picLocks noChangeAspect="1"/>
          </p:cNvPicPr>
          <p:nvPr/>
        </p:nvPicPr>
        <p:blipFill>
          <a:blip r:embed="rId9"/>
          <a:stretch>
            <a:fillRect/>
          </a:stretch>
        </p:blipFill>
        <p:spPr>
          <a:xfrm>
            <a:off x="5363935" y="1576299"/>
            <a:ext cx="6264049" cy="2891632"/>
          </a:xfrm>
          <a:prstGeom prst="rect">
            <a:avLst/>
          </a:prstGeom>
        </p:spPr>
      </p:pic>
      <p:pic>
        <p:nvPicPr>
          <p:cNvPr id="10" name="Picture 9"/>
          <p:cNvPicPr>
            <a:picLocks noChangeAspect="1"/>
          </p:cNvPicPr>
          <p:nvPr/>
        </p:nvPicPr>
        <p:blipFill>
          <a:blip r:embed="rId10"/>
          <a:stretch>
            <a:fillRect/>
          </a:stretch>
        </p:blipFill>
        <p:spPr>
          <a:xfrm>
            <a:off x="176464" y="4787420"/>
            <a:ext cx="6119061" cy="1414367"/>
          </a:xfrm>
          <a:prstGeom prst="rect">
            <a:avLst/>
          </a:prstGeom>
        </p:spPr>
      </p:pic>
      <p:sp>
        <p:nvSpPr>
          <p:cNvPr id="25" name="TextBox 24"/>
          <p:cNvSpPr txBox="1"/>
          <p:nvPr/>
        </p:nvSpPr>
        <p:spPr>
          <a:xfrm>
            <a:off x="69851" y="4392515"/>
            <a:ext cx="4427620" cy="369332"/>
          </a:xfrm>
          <a:prstGeom prst="rect">
            <a:avLst/>
          </a:prstGeom>
          <a:noFill/>
        </p:spPr>
        <p:txBody>
          <a:bodyPr wrap="square" rtlCol="0">
            <a:spAutoFit/>
          </a:bodyPr>
          <a:lstStyle/>
          <a:p>
            <a:r>
              <a:rPr lang="en-US" dirty="0"/>
              <a:t>Result</a:t>
            </a:r>
          </a:p>
        </p:txBody>
      </p:sp>
      <p:sp>
        <p:nvSpPr>
          <p:cNvPr id="26" name="Rectangle 25"/>
          <p:cNvSpPr/>
          <p:nvPr/>
        </p:nvSpPr>
        <p:spPr>
          <a:xfrm>
            <a:off x="69851" y="1005670"/>
            <a:ext cx="3096553" cy="369332"/>
          </a:xfrm>
          <a:prstGeom prst="rect">
            <a:avLst/>
          </a:prstGeom>
        </p:spPr>
        <p:txBody>
          <a:bodyPr wrap="none">
            <a:spAutoFit/>
          </a:bodyPr>
          <a:lstStyle/>
          <a:p>
            <a:r>
              <a:rPr lang="en-US" dirty="0">
                <a:solidFill>
                  <a:srgbClr val="0000FF"/>
                </a:solidFill>
              </a:rPr>
              <a:t>SOME ISSUES AND SOLUTIONS </a:t>
            </a:r>
          </a:p>
        </p:txBody>
      </p:sp>
    </p:spTree>
    <p:extLst>
      <p:ext uri="{BB962C8B-B14F-4D97-AF65-F5344CB8AC3E}">
        <p14:creationId xmlns:p14="http://schemas.microsoft.com/office/powerpoint/2010/main" val="1246970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3BBFC-165A-495B-A216-0A5DBA728386}"/>
              </a:ext>
            </a:extLst>
          </p:cNvPr>
          <p:cNvSpPr>
            <a:spLocks noGrp="1"/>
          </p:cNvSpPr>
          <p:nvPr>
            <p:ph type="ctrTitle"/>
          </p:nvPr>
        </p:nvSpPr>
        <p:spPr>
          <a:xfrm>
            <a:off x="133351" y="449265"/>
            <a:ext cx="7056808" cy="839787"/>
          </a:xfrm>
        </p:spPr>
        <p:txBody>
          <a:bodyPr>
            <a:normAutofit/>
          </a:bodyPr>
          <a:lstStyle/>
          <a:p>
            <a:pPr algn="l"/>
            <a:r>
              <a:rPr lang="en-US" sz="4000" b="1"/>
              <a:t>SERVICE 10 – Change Sessions</a:t>
            </a:r>
          </a:p>
        </p:txBody>
      </p:sp>
      <p:sp>
        <p:nvSpPr>
          <p:cNvPr id="5" name="Arrow: Pentagon 4">
            <a:hlinkClick r:id="rId3" action="ppaction://hlinksldjump"/>
            <a:extLst>
              <a:ext uri="{FF2B5EF4-FFF2-40B4-BE49-F238E27FC236}">
                <a16:creationId xmlns:a16="http://schemas.microsoft.com/office/drawing/2014/main" id="{8598E95A-5871-491C-823D-74FC7D2D5BAD}"/>
              </a:ext>
            </a:extLst>
          </p:cNvPr>
          <p:cNvSpPr/>
          <p:nvPr/>
        </p:nvSpPr>
        <p:spPr>
          <a:xfrm>
            <a:off x="58779" y="50047"/>
            <a:ext cx="2145816" cy="387351"/>
          </a:xfrm>
          <a:prstGeom prst="homePlate">
            <a:avLst/>
          </a:prstGeom>
          <a:solidFill>
            <a:schemeClr val="tx1">
              <a:lumMod val="65000"/>
              <a:lumOff val="3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rPr>
              <a:t>DCOM</a:t>
            </a:r>
          </a:p>
        </p:txBody>
      </p:sp>
      <p:sp>
        <p:nvSpPr>
          <p:cNvPr id="6" name="Arrow: Chevron 5">
            <a:hlinkClick r:id="rId4" action="ppaction://hlinksldjump"/>
            <a:extLst>
              <a:ext uri="{FF2B5EF4-FFF2-40B4-BE49-F238E27FC236}">
                <a16:creationId xmlns:a16="http://schemas.microsoft.com/office/drawing/2014/main" id="{F8737E48-3C9D-4ADA-B9D9-79B82B69EFF5}"/>
              </a:ext>
            </a:extLst>
          </p:cNvPr>
          <p:cNvSpPr/>
          <p:nvPr/>
        </p:nvSpPr>
        <p:spPr>
          <a:xfrm>
            <a:off x="3066644" y="55982"/>
            <a:ext cx="110164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3E</a:t>
            </a:r>
          </a:p>
        </p:txBody>
      </p:sp>
      <p:sp>
        <p:nvSpPr>
          <p:cNvPr id="14" name="Arrow: Chevron 13">
            <a:hlinkClick r:id="rId5" action="ppaction://hlinksldjump"/>
            <a:extLst>
              <a:ext uri="{FF2B5EF4-FFF2-40B4-BE49-F238E27FC236}">
                <a16:creationId xmlns:a16="http://schemas.microsoft.com/office/drawing/2014/main" id="{99FA2584-6F54-4955-A1E8-58CA198D09C7}"/>
              </a:ext>
            </a:extLst>
          </p:cNvPr>
          <p:cNvSpPr/>
          <p:nvPr/>
        </p:nvSpPr>
        <p:spPr>
          <a:xfrm>
            <a:off x="4049910" y="55982"/>
            <a:ext cx="110164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2E</a:t>
            </a:r>
          </a:p>
        </p:txBody>
      </p:sp>
      <p:sp>
        <p:nvSpPr>
          <p:cNvPr id="15" name="Arrow: Chevron 14">
            <a:hlinkClick r:id="rId6" action="ppaction://hlinksldjump"/>
            <a:extLst>
              <a:ext uri="{FF2B5EF4-FFF2-40B4-BE49-F238E27FC236}">
                <a16:creationId xmlns:a16="http://schemas.microsoft.com/office/drawing/2014/main" id="{EBCA767D-C7AC-4149-A131-39F507B0E0F1}"/>
              </a:ext>
            </a:extLst>
          </p:cNvPr>
          <p:cNvSpPr/>
          <p:nvPr/>
        </p:nvSpPr>
        <p:spPr>
          <a:xfrm>
            <a:off x="5044014" y="59241"/>
            <a:ext cx="1101649" cy="384088"/>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22</a:t>
            </a:r>
          </a:p>
        </p:txBody>
      </p:sp>
      <p:sp>
        <p:nvSpPr>
          <p:cNvPr id="16" name="Arrow: Chevron 15">
            <a:hlinkClick r:id="rId7" action="ppaction://hlinksldjump"/>
            <a:extLst>
              <a:ext uri="{FF2B5EF4-FFF2-40B4-BE49-F238E27FC236}">
                <a16:creationId xmlns:a16="http://schemas.microsoft.com/office/drawing/2014/main" id="{831AB9E7-F1EE-4762-987B-46A29A53EF31}"/>
              </a:ext>
            </a:extLst>
          </p:cNvPr>
          <p:cNvSpPr/>
          <p:nvPr/>
        </p:nvSpPr>
        <p:spPr>
          <a:xfrm>
            <a:off x="6038118" y="59243"/>
            <a:ext cx="110164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19</a:t>
            </a:r>
          </a:p>
        </p:txBody>
      </p:sp>
      <p:sp>
        <p:nvSpPr>
          <p:cNvPr id="17" name="Arrow: Chevron 16">
            <a:hlinkClick r:id="rId8" action="ppaction://hlinksldjump"/>
            <a:extLst>
              <a:ext uri="{FF2B5EF4-FFF2-40B4-BE49-F238E27FC236}">
                <a16:creationId xmlns:a16="http://schemas.microsoft.com/office/drawing/2014/main" id="{A633D4D9-1B3B-4D43-97D5-19DA6EC4957A}"/>
              </a:ext>
            </a:extLst>
          </p:cNvPr>
          <p:cNvSpPr/>
          <p:nvPr/>
        </p:nvSpPr>
        <p:spPr>
          <a:xfrm>
            <a:off x="7021381" y="55982"/>
            <a:ext cx="1101651"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14</a:t>
            </a:r>
          </a:p>
        </p:txBody>
      </p:sp>
      <p:sp>
        <p:nvSpPr>
          <p:cNvPr id="18" name="Arrow: Chevron 17">
            <a:hlinkClick r:id="rId9" action="ppaction://hlinksldjump"/>
            <a:extLst>
              <a:ext uri="{FF2B5EF4-FFF2-40B4-BE49-F238E27FC236}">
                <a16:creationId xmlns:a16="http://schemas.microsoft.com/office/drawing/2014/main" id="{6740E5E6-2B36-45C9-83EE-8467E52D13BD}"/>
              </a:ext>
            </a:extLst>
          </p:cNvPr>
          <p:cNvSpPr/>
          <p:nvPr/>
        </p:nvSpPr>
        <p:spPr>
          <a:xfrm>
            <a:off x="8015485" y="59245"/>
            <a:ext cx="1115160"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85</a:t>
            </a:r>
          </a:p>
        </p:txBody>
      </p:sp>
      <p:sp>
        <p:nvSpPr>
          <p:cNvPr id="19" name="Arrow: Chevron 18">
            <a:hlinkClick r:id="rId10" action="ppaction://hlinksldjump"/>
            <a:extLst>
              <a:ext uri="{FF2B5EF4-FFF2-40B4-BE49-F238E27FC236}">
                <a16:creationId xmlns:a16="http://schemas.microsoft.com/office/drawing/2014/main" id="{F0E10342-3D85-4827-8677-38B1748B8A54}"/>
              </a:ext>
            </a:extLst>
          </p:cNvPr>
          <p:cNvSpPr/>
          <p:nvPr/>
        </p:nvSpPr>
        <p:spPr>
          <a:xfrm>
            <a:off x="9016344" y="59245"/>
            <a:ext cx="1115160"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11</a:t>
            </a:r>
          </a:p>
        </p:txBody>
      </p:sp>
      <p:sp>
        <p:nvSpPr>
          <p:cNvPr id="20" name="Arrow: Chevron 19">
            <a:hlinkClick r:id="rId11" action="ppaction://hlinksldjump"/>
            <a:extLst>
              <a:ext uri="{FF2B5EF4-FFF2-40B4-BE49-F238E27FC236}">
                <a16:creationId xmlns:a16="http://schemas.microsoft.com/office/drawing/2014/main" id="{EDBF516D-5E42-4406-BA40-CC97B12AA732}"/>
              </a:ext>
            </a:extLst>
          </p:cNvPr>
          <p:cNvSpPr/>
          <p:nvPr/>
        </p:nvSpPr>
        <p:spPr>
          <a:xfrm>
            <a:off x="10017203" y="62379"/>
            <a:ext cx="1115160"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27</a:t>
            </a:r>
          </a:p>
        </p:txBody>
      </p:sp>
      <p:sp>
        <p:nvSpPr>
          <p:cNvPr id="21" name="Arrow: Chevron 20">
            <a:hlinkClick r:id="rId12" action="ppaction://hlinksldjump"/>
            <a:extLst>
              <a:ext uri="{FF2B5EF4-FFF2-40B4-BE49-F238E27FC236}">
                <a16:creationId xmlns:a16="http://schemas.microsoft.com/office/drawing/2014/main" id="{9961B167-4F71-44B7-B678-F4256B7BF77F}"/>
              </a:ext>
            </a:extLst>
          </p:cNvPr>
          <p:cNvSpPr/>
          <p:nvPr/>
        </p:nvSpPr>
        <p:spPr>
          <a:xfrm>
            <a:off x="11018067" y="59245"/>
            <a:ext cx="111515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28</a:t>
            </a:r>
          </a:p>
        </p:txBody>
      </p:sp>
      <p:sp>
        <p:nvSpPr>
          <p:cNvPr id="3" name="Hexagon 2">
            <a:extLst>
              <a:ext uri="{FF2B5EF4-FFF2-40B4-BE49-F238E27FC236}">
                <a16:creationId xmlns:a16="http://schemas.microsoft.com/office/drawing/2014/main" id="{2CCDF3C7-DDBF-42BB-A1F2-9164A7F483E2}"/>
              </a:ext>
            </a:extLst>
          </p:cNvPr>
          <p:cNvSpPr/>
          <p:nvPr/>
        </p:nvSpPr>
        <p:spPr>
          <a:xfrm>
            <a:off x="308621" y="1645788"/>
            <a:ext cx="1368019" cy="1193800"/>
          </a:xfrm>
          <a:prstGeom prst="hexagon">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8FA1A7B5-A7FD-4638-AA15-F3518F5477E1}"/>
              </a:ext>
            </a:extLst>
          </p:cNvPr>
          <p:cNvSpPr txBox="1"/>
          <p:nvPr/>
        </p:nvSpPr>
        <p:spPr>
          <a:xfrm>
            <a:off x="451496" y="1919525"/>
            <a:ext cx="1035051" cy="646331"/>
          </a:xfrm>
          <a:prstGeom prst="rect">
            <a:avLst/>
          </a:prstGeom>
          <a:noFill/>
        </p:spPr>
        <p:txBody>
          <a:bodyPr wrap="square" rtlCol="0">
            <a:spAutoFit/>
          </a:bodyPr>
          <a:lstStyle/>
          <a:p>
            <a:pPr algn="ctr"/>
            <a:r>
              <a:rPr lang="en-US" dirty="0"/>
              <a:t>PROG</a:t>
            </a:r>
          </a:p>
          <a:p>
            <a:pPr algn="ctr"/>
            <a:r>
              <a:rPr lang="en-US" dirty="0"/>
              <a:t>SESSION</a:t>
            </a:r>
          </a:p>
        </p:txBody>
      </p:sp>
      <p:sp>
        <p:nvSpPr>
          <p:cNvPr id="22" name="Hexagon 21">
            <a:extLst>
              <a:ext uri="{FF2B5EF4-FFF2-40B4-BE49-F238E27FC236}">
                <a16:creationId xmlns:a16="http://schemas.microsoft.com/office/drawing/2014/main" id="{B2858CDE-DC5F-4B23-A4FE-01A9364B9C5F}"/>
              </a:ext>
            </a:extLst>
          </p:cNvPr>
          <p:cNvSpPr/>
          <p:nvPr/>
        </p:nvSpPr>
        <p:spPr>
          <a:xfrm>
            <a:off x="2353321" y="1645788"/>
            <a:ext cx="1368019" cy="1193800"/>
          </a:xfrm>
          <a:prstGeom prst="hexagon">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5" name="TextBox 24">
            <a:extLst>
              <a:ext uri="{FF2B5EF4-FFF2-40B4-BE49-F238E27FC236}">
                <a16:creationId xmlns:a16="http://schemas.microsoft.com/office/drawing/2014/main" id="{6A192A9B-05F8-46DF-90A7-487E444D1E0A}"/>
              </a:ext>
            </a:extLst>
          </p:cNvPr>
          <p:cNvSpPr txBox="1"/>
          <p:nvPr/>
        </p:nvSpPr>
        <p:spPr>
          <a:xfrm>
            <a:off x="2496196" y="1919526"/>
            <a:ext cx="1035051" cy="646331"/>
          </a:xfrm>
          <a:prstGeom prst="rect">
            <a:avLst/>
          </a:prstGeom>
          <a:noFill/>
        </p:spPr>
        <p:txBody>
          <a:bodyPr wrap="square" rtlCol="0">
            <a:spAutoFit/>
          </a:bodyPr>
          <a:lstStyle/>
          <a:p>
            <a:pPr algn="ctr"/>
            <a:r>
              <a:rPr lang="en-US" dirty="0">
                <a:solidFill>
                  <a:schemeClr val="bg1"/>
                </a:solidFill>
              </a:rPr>
              <a:t>DEFAULT</a:t>
            </a:r>
          </a:p>
          <a:p>
            <a:pPr algn="ctr"/>
            <a:r>
              <a:rPr lang="en-US" dirty="0">
                <a:solidFill>
                  <a:schemeClr val="bg1"/>
                </a:solidFill>
              </a:rPr>
              <a:t>SESSION</a:t>
            </a:r>
          </a:p>
        </p:txBody>
      </p:sp>
      <p:sp>
        <p:nvSpPr>
          <p:cNvPr id="26" name="Hexagon 25">
            <a:extLst>
              <a:ext uri="{FF2B5EF4-FFF2-40B4-BE49-F238E27FC236}">
                <a16:creationId xmlns:a16="http://schemas.microsoft.com/office/drawing/2014/main" id="{0829DCEA-735E-4016-80AB-0841CF769DB1}"/>
              </a:ext>
            </a:extLst>
          </p:cNvPr>
          <p:cNvSpPr/>
          <p:nvPr/>
        </p:nvSpPr>
        <p:spPr>
          <a:xfrm>
            <a:off x="4398021" y="1645788"/>
            <a:ext cx="1368019" cy="1193800"/>
          </a:xfrm>
          <a:prstGeom prst="hexagon">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7" name="TextBox 26">
            <a:extLst>
              <a:ext uri="{FF2B5EF4-FFF2-40B4-BE49-F238E27FC236}">
                <a16:creationId xmlns:a16="http://schemas.microsoft.com/office/drawing/2014/main" id="{BCE16567-87EC-49F1-9D77-1BD4DB59A311}"/>
              </a:ext>
            </a:extLst>
          </p:cNvPr>
          <p:cNvSpPr txBox="1"/>
          <p:nvPr/>
        </p:nvSpPr>
        <p:spPr>
          <a:xfrm>
            <a:off x="4540896" y="1919525"/>
            <a:ext cx="1035051" cy="646331"/>
          </a:xfrm>
          <a:prstGeom prst="rect">
            <a:avLst/>
          </a:prstGeom>
          <a:noFill/>
        </p:spPr>
        <p:txBody>
          <a:bodyPr wrap="square" rtlCol="0">
            <a:spAutoFit/>
          </a:bodyPr>
          <a:lstStyle/>
          <a:p>
            <a:pPr algn="ctr"/>
            <a:r>
              <a:rPr lang="en-US" dirty="0"/>
              <a:t>EXT</a:t>
            </a:r>
          </a:p>
          <a:p>
            <a:pPr algn="ctr"/>
            <a:r>
              <a:rPr lang="en-US" dirty="0"/>
              <a:t>SESSION</a:t>
            </a:r>
          </a:p>
        </p:txBody>
      </p:sp>
      <p:cxnSp>
        <p:nvCxnSpPr>
          <p:cNvPr id="8" name="Straight Arrow Connector 7">
            <a:extLst>
              <a:ext uri="{FF2B5EF4-FFF2-40B4-BE49-F238E27FC236}">
                <a16:creationId xmlns:a16="http://schemas.microsoft.com/office/drawing/2014/main" id="{4AA3FFB7-B408-42DD-B521-4CF1E46365D0}"/>
              </a:ext>
            </a:extLst>
          </p:cNvPr>
          <p:cNvCxnSpPr>
            <a:stCxn id="3" idx="0"/>
            <a:endCxn id="22" idx="3"/>
          </p:cNvCxnSpPr>
          <p:nvPr/>
        </p:nvCxnSpPr>
        <p:spPr>
          <a:xfrm>
            <a:off x="1676640" y="2242688"/>
            <a:ext cx="67668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702C2DA-F04F-438E-83BC-846270C4D009}"/>
              </a:ext>
            </a:extLst>
          </p:cNvPr>
          <p:cNvCxnSpPr>
            <a:stCxn id="26" idx="3"/>
            <a:endCxn id="22" idx="0"/>
          </p:cNvCxnSpPr>
          <p:nvPr/>
        </p:nvCxnSpPr>
        <p:spPr>
          <a:xfrm flipH="1">
            <a:off x="3721340" y="2242688"/>
            <a:ext cx="676683"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AD4F03D-3D6F-41AB-9D33-C1D5A36F701C}"/>
              </a:ext>
            </a:extLst>
          </p:cNvPr>
          <p:cNvSpPr txBox="1"/>
          <p:nvPr/>
        </p:nvSpPr>
        <p:spPr>
          <a:xfrm>
            <a:off x="1651891" y="1873357"/>
            <a:ext cx="945263" cy="369332"/>
          </a:xfrm>
          <a:prstGeom prst="rect">
            <a:avLst/>
          </a:prstGeom>
          <a:noFill/>
        </p:spPr>
        <p:txBody>
          <a:bodyPr wrap="square" rtlCol="0">
            <a:spAutoFit/>
          </a:bodyPr>
          <a:lstStyle/>
          <a:p>
            <a:r>
              <a:rPr lang="en-US" b="1" dirty="0"/>
              <a:t>5s-10s</a:t>
            </a:r>
          </a:p>
        </p:txBody>
      </p:sp>
      <p:sp>
        <p:nvSpPr>
          <p:cNvPr id="28" name="TextBox 27">
            <a:extLst>
              <a:ext uri="{FF2B5EF4-FFF2-40B4-BE49-F238E27FC236}">
                <a16:creationId xmlns:a16="http://schemas.microsoft.com/office/drawing/2014/main" id="{6D3DDE3E-ABC6-4621-92FA-14D6744C0B0C}"/>
              </a:ext>
            </a:extLst>
          </p:cNvPr>
          <p:cNvSpPr txBox="1"/>
          <p:nvPr/>
        </p:nvSpPr>
        <p:spPr>
          <a:xfrm>
            <a:off x="3719387" y="1873357"/>
            <a:ext cx="945263" cy="369332"/>
          </a:xfrm>
          <a:prstGeom prst="rect">
            <a:avLst/>
          </a:prstGeom>
          <a:noFill/>
        </p:spPr>
        <p:txBody>
          <a:bodyPr wrap="square" rtlCol="0">
            <a:spAutoFit/>
          </a:bodyPr>
          <a:lstStyle/>
          <a:p>
            <a:r>
              <a:rPr lang="en-US" b="1"/>
              <a:t>5s-10s</a:t>
            </a:r>
          </a:p>
        </p:txBody>
      </p:sp>
      <p:sp>
        <p:nvSpPr>
          <p:cNvPr id="32" name="Rectangle 31">
            <a:extLst>
              <a:ext uri="{FF2B5EF4-FFF2-40B4-BE49-F238E27FC236}">
                <a16:creationId xmlns:a16="http://schemas.microsoft.com/office/drawing/2014/main" id="{92A7081E-C0B1-4726-809E-4B4CA3A6AF98}"/>
              </a:ext>
            </a:extLst>
          </p:cNvPr>
          <p:cNvSpPr/>
          <p:nvPr/>
        </p:nvSpPr>
        <p:spPr>
          <a:xfrm>
            <a:off x="260349" y="1556628"/>
            <a:ext cx="5581651" cy="1429649"/>
          </a:xfrm>
          <a:prstGeom prst="rect">
            <a:avLst/>
          </a:prstGeom>
          <a:noFill/>
          <a:ln w="9525" cap="flat" cmpd="sng" algn="ctr">
            <a:solidFill>
              <a:srgbClr val="0070C0"/>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0DF7CD66-EAC5-470A-8B35-6B051141233F}"/>
              </a:ext>
            </a:extLst>
          </p:cNvPr>
          <p:cNvSpPr/>
          <p:nvPr/>
        </p:nvSpPr>
        <p:spPr>
          <a:xfrm>
            <a:off x="1486550" y="3396659"/>
            <a:ext cx="3178100" cy="374651"/>
          </a:xfrm>
          <a:prstGeom prst="rect">
            <a:avLst/>
          </a:prstGeom>
          <a:solidFill>
            <a:schemeClr val="accent4">
              <a:lumMod val="60000"/>
              <a:lumOff val="40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r>
              <a:rPr lang="en-US" b="1">
                <a:solidFill>
                  <a:schemeClr val="tx1"/>
                </a:solidFill>
              </a:rPr>
              <a:t>SO SHORTLY TIME !!! </a:t>
            </a:r>
          </a:p>
        </p:txBody>
      </p:sp>
      <p:sp>
        <p:nvSpPr>
          <p:cNvPr id="36" name="Arrow: Down 35">
            <a:extLst>
              <a:ext uri="{FF2B5EF4-FFF2-40B4-BE49-F238E27FC236}">
                <a16:creationId xmlns:a16="http://schemas.microsoft.com/office/drawing/2014/main" id="{E2B9A5EC-FAE4-4837-9F32-588D24A42B77}"/>
              </a:ext>
            </a:extLst>
          </p:cNvPr>
          <p:cNvSpPr/>
          <p:nvPr/>
        </p:nvSpPr>
        <p:spPr>
          <a:xfrm>
            <a:off x="1950469" y="2312276"/>
            <a:ext cx="129031" cy="108438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Arrow: Down 36">
            <a:extLst>
              <a:ext uri="{FF2B5EF4-FFF2-40B4-BE49-F238E27FC236}">
                <a16:creationId xmlns:a16="http://schemas.microsoft.com/office/drawing/2014/main" id="{0093395E-57A0-48DD-AB87-4F2C3356AA21}"/>
              </a:ext>
            </a:extLst>
          </p:cNvPr>
          <p:cNvSpPr/>
          <p:nvPr/>
        </p:nvSpPr>
        <p:spPr>
          <a:xfrm>
            <a:off x="3995169" y="2312276"/>
            <a:ext cx="129031" cy="108438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Hexagon 38">
            <a:extLst>
              <a:ext uri="{FF2B5EF4-FFF2-40B4-BE49-F238E27FC236}">
                <a16:creationId xmlns:a16="http://schemas.microsoft.com/office/drawing/2014/main" id="{E65630EF-C825-4328-BCFB-B7591BD96579}"/>
              </a:ext>
            </a:extLst>
          </p:cNvPr>
          <p:cNvSpPr/>
          <p:nvPr/>
        </p:nvSpPr>
        <p:spPr>
          <a:xfrm>
            <a:off x="6313691" y="1645788"/>
            <a:ext cx="1368019" cy="11938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C24D2A7C-E0B8-4864-AB6E-836166399FF2}"/>
              </a:ext>
            </a:extLst>
          </p:cNvPr>
          <p:cNvSpPr txBox="1"/>
          <p:nvPr/>
        </p:nvSpPr>
        <p:spPr>
          <a:xfrm>
            <a:off x="6456565" y="1919526"/>
            <a:ext cx="1035051" cy="646331"/>
          </a:xfrm>
          <a:prstGeom prst="rect">
            <a:avLst/>
          </a:prstGeom>
          <a:noFill/>
        </p:spPr>
        <p:txBody>
          <a:bodyPr wrap="square" rtlCol="0">
            <a:spAutoFit/>
          </a:bodyPr>
          <a:lstStyle/>
          <a:p>
            <a:pPr algn="ctr"/>
            <a:r>
              <a:rPr lang="en-US">
                <a:solidFill>
                  <a:schemeClr val="bg1"/>
                </a:solidFill>
              </a:rPr>
              <a:t>TESTER</a:t>
            </a:r>
          </a:p>
          <a:p>
            <a:pPr algn="ctr"/>
            <a:r>
              <a:rPr lang="en-US">
                <a:solidFill>
                  <a:schemeClr val="bg1"/>
                </a:solidFill>
              </a:rPr>
              <a:t>PRESENT</a:t>
            </a:r>
          </a:p>
        </p:txBody>
      </p:sp>
      <p:cxnSp>
        <p:nvCxnSpPr>
          <p:cNvPr id="42" name="Connector: Elbow 41">
            <a:extLst>
              <a:ext uri="{FF2B5EF4-FFF2-40B4-BE49-F238E27FC236}">
                <a16:creationId xmlns:a16="http://schemas.microsoft.com/office/drawing/2014/main" id="{529ABDF6-C7CC-4725-BF75-A9F036FCA5AC}"/>
              </a:ext>
            </a:extLst>
          </p:cNvPr>
          <p:cNvCxnSpPr>
            <a:cxnSpLocks/>
            <a:stCxn id="33" idx="3"/>
          </p:cNvCxnSpPr>
          <p:nvPr/>
        </p:nvCxnSpPr>
        <p:spPr>
          <a:xfrm flipV="1">
            <a:off x="4664650" y="2839588"/>
            <a:ext cx="2364804" cy="744397"/>
          </a:xfrm>
          <a:prstGeom prst="bentConnector3">
            <a:avLst>
              <a:gd name="adj1" fmla="val 10021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340270AA-CBCC-45BD-8385-0E2A89F6838A}"/>
              </a:ext>
            </a:extLst>
          </p:cNvPr>
          <p:cNvSpPr txBox="1"/>
          <p:nvPr/>
        </p:nvSpPr>
        <p:spPr>
          <a:xfrm>
            <a:off x="4708196" y="3238808"/>
            <a:ext cx="2951619" cy="369332"/>
          </a:xfrm>
          <a:prstGeom prst="rect">
            <a:avLst/>
          </a:prstGeom>
          <a:noFill/>
        </p:spPr>
        <p:txBody>
          <a:bodyPr wrap="square" rtlCol="0">
            <a:spAutoFit/>
          </a:bodyPr>
          <a:lstStyle/>
          <a:p>
            <a:r>
              <a:rPr lang="en-US" b="1">
                <a:solidFill>
                  <a:srgbClr val="FF0000"/>
                </a:solidFill>
              </a:rPr>
              <a:t>To keep long time !!!</a:t>
            </a:r>
          </a:p>
        </p:txBody>
      </p:sp>
      <p:sp>
        <p:nvSpPr>
          <p:cNvPr id="46" name="Rectangle 45">
            <a:extLst>
              <a:ext uri="{FF2B5EF4-FFF2-40B4-BE49-F238E27FC236}">
                <a16:creationId xmlns:a16="http://schemas.microsoft.com/office/drawing/2014/main" id="{1D56F69C-0E64-449D-8DE3-AB136DD943C2}"/>
              </a:ext>
            </a:extLst>
          </p:cNvPr>
          <p:cNvSpPr/>
          <p:nvPr/>
        </p:nvSpPr>
        <p:spPr>
          <a:xfrm>
            <a:off x="6211930" y="1556628"/>
            <a:ext cx="1630820" cy="1429649"/>
          </a:xfrm>
          <a:prstGeom prst="rect">
            <a:avLst/>
          </a:prstGeom>
          <a:noFill/>
          <a:ln w="9525" cap="flat" cmpd="sng" algn="ctr">
            <a:solidFill>
              <a:srgbClr val="0070C0"/>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49" name="Cloud 48">
            <a:extLst>
              <a:ext uri="{FF2B5EF4-FFF2-40B4-BE49-F238E27FC236}">
                <a16:creationId xmlns:a16="http://schemas.microsoft.com/office/drawing/2014/main" id="{41FFC8A3-EC1A-46F3-9F80-672DF4E6C928}"/>
              </a:ext>
            </a:extLst>
          </p:cNvPr>
          <p:cNvSpPr/>
          <p:nvPr/>
        </p:nvSpPr>
        <p:spPr>
          <a:xfrm>
            <a:off x="8861273" y="1572447"/>
            <a:ext cx="2891931" cy="1340484"/>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a:solidFill>
                  <a:srgbClr val="0070C0"/>
                </a:solidFill>
              </a:rPr>
              <a:t>SERVICE 3E</a:t>
            </a:r>
          </a:p>
        </p:txBody>
      </p:sp>
      <p:sp>
        <p:nvSpPr>
          <p:cNvPr id="50" name="Arrow: Chevron 49">
            <a:extLst>
              <a:ext uri="{FF2B5EF4-FFF2-40B4-BE49-F238E27FC236}">
                <a16:creationId xmlns:a16="http://schemas.microsoft.com/office/drawing/2014/main" id="{5B24D9DC-98C9-4311-BE96-DD0CA213F8DB}"/>
              </a:ext>
            </a:extLst>
          </p:cNvPr>
          <p:cNvSpPr/>
          <p:nvPr/>
        </p:nvSpPr>
        <p:spPr>
          <a:xfrm>
            <a:off x="7893885" y="2060126"/>
            <a:ext cx="346812" cy="365125"/>
          </a:xfrm>
          <a:prstGeom prst="chevr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52" name="Arrow: Chevron 51">
            <a:extLst>
              <a:ext uri="{FF2B5EF4-FFF2-40B4-BE49-F238E27FC236}">
                <a16:creationId xmlns:a16="http://schemas.microsoft.com/office/drawing/2014/main" id="{C8EE546C-3950-477B-9729-DB432A71DE45}"/>
              </a:ext>
            </a:extLst>
          </p:cNvPr>
          <p:cNvSpPr/>
          <p:nvPr/>
        </p:nvSpPr>
        <p:spPr>
          <a:xfrm>
            <a:off x="8140811" y="2060126"/>
            <a:ext cx="346812" cy="365125"/>
          </a:xfrm>
          <a:prstGeom prst="chevr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53" name="Arrow: Chevron 52">
            <a:extLst>
              <a:ext uri="{FF2B5EF4-FFF2-40B4-BE49-F238E27FC236}">
                <a16:creationId xmlns:a16="http://schemas.microsoft.com/office/drawing/2014/main" id="{F5D11794-A26D-44FA-B735-A1ECA4B10320}"/>
              </a:ext>
            </a:extLst>
          </p:cNvPr>
          <p:cNvSpPr/>
          <p:nvPr/>
        </p:nvSpPr>
        <p:spPr>
          <a:xfrm>
            <a:off x="8387738" y="2060124"/>
            <a:ext cx="346812" cy="365125"/>
          </a:xfrm>
          <a:prstGeom prst="chevr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55" name="Arrow: Pentagon 54">
            <a:extLst>
              <a:ext uri="{FF2B5EF4-FFF2-40B4-BE49-F238E27FC236}">
                <a16:creationId xmlns:a16="http://schemas.microsoft.com/office/drawing/2014/main" id="{6CA42CD2-E862-44F4-B3ED-CC0615337897}"/>
              </a:ext>
            </a:extLst>
          </p:cNvPr>
          <p:cNvSpPr/>
          <p:nvPr/>
        </p:nvSpPr>
        <p:spPr>
          <a:xfrm>
            <a:off x="260353" y="4544965"/>
            <a:ext cx="1403111" cy="501651"/>
          </a:xfrm>
          <a:prstGeom prst="homePlat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Normally</a:t>
            </a:r>
          </a:p>
        </p:txBody>
      </p:sp>
      <p:sp>
        <p:nvSpPr>
          <p:cNvPr id="57" name="Arrow: Pentagon 56">
            <a:extLst>
              <a:ext uri="{FF2B5EF4-FFF2-40B4-BE49-F238E27FC236}">
                <a16:creationId xmlns:a16="http://schemas.microsoft.com/office/drawing/2014/main" id="{12DEDADB-9A8D-431D-8609-709A25C28CC8}"/>
              </a:ext>
            </a:extLst>
          </p:cNvPr>
          <p:cNvSpPr/>
          <p:nvPr/>
        </p:nvSpPr>
        <p:spPr>
          <a:xfrm>
            <a:off x="260353" y="5129165"/>
            <a:ext cx="1403111" cy="501651"/>
          </a:xfrm>
          <a:prstGeom prst="homePlat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10 02</a:t>
            </a:r>
          </a:p>
        </p:txBody>
      </p:sp>
      <p:sp>
        <p:nvSpPr>
          <p:cNvPr id="56" name="Arrow: Chevron 55">
            <a:extLst>
              <a:ext uri="{FF2B5EF4-FFF2-40B4-BE49-F238E27FC236}">
                <a16:creationId xmlns:a16="http://schemas.microsoft.com/office/drawing/2014/main" id="{A777175A-9425-4B9B-AB44-90185CB13BAE}"/>
              </a:ext>
            </a:extLst>
          </p:cNvPr>
          <p:cNvSpPr/>
          <p:nvPr/>
        </p:nvSpPr>
        <p:spPr>
          <a:xfrm>
            <a:off x="1531333" y="4544943"/>
            <a:ext cx="2054225" cy="1082653"/>
          </a:xfrm>
          <a:prstGeom prst="chevron">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dirty="0">
                <a:solidFill>
                  <a:schemeClr val="tx1"/>
                </a:solidFill>
              </a:rPr>
              <a:t>ECU</a:t>
            </a:r>
          </a:p>
        </p:txBody>
      </p:sp>
      <p:sp>
        <p:nvSpPr>
          <p:cNvPr id="58" name="Flowchart: Data 57">
            <a:extLst>
              <a:ext uri="{FF2B5EF4-FFF2-40B4-BE49-F238E27FC236}">
                <a16:creationId xmlns:a16="http://schemas.microsoft.com/office/drawing/2014/main" id="{43AE1432-7763-4F7C-A2E2-830B30AB4D9D}"/>
              </a:ext>
            </a:extLst>
          </p:cNvPr>
          <p:cNvSpPr/>
          <p:nvPr/>
        </p:nvSpPr>
        <p:spPr>
          <a:xfrm flipH="1">
            <a:off x="3144804" y="4541745"/>
            <a:ext cx="2525513" cy="501651"/>
          </a:xfrm>
          <a:prstGeom prst="flowChartInputOutp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Application mode</a:t>
            </a:r>
          </a:p>
        </p:txBody>
      </p:sp>
      <p:sp>
        <p:nvSpPr>
          <p:cNvPr id="59" name="Flowchart: Data 58">
            <a:extLst>
              <a:ext uri="{FF2B5EF4-FFF2-40B4-BE49-F238E27FC236}">
                <a16:creationId xmlns:a16="http://schemas.microsoft.com/office/drawing/2014/main" id="{27F51F1C-0F33-4BA2-B981-6BCBBF5D89EC}"/>
              </a:ext>
            </a:extLst>
          </p:cNvPr>
          <p:cNvSpPr/>
          <p:nvPr/>
        </p:nvSpPr>
        <p:spPr>
          <a:xfrm>
            <a:off x="3144804" y="5125945"/>
            <a:ext cx="2525513" cy="501651"/>
          </a:xfrm>
          <a:prstGeom prst="flowChartInputOutp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a:t>BootLoader</a:t>
            </a:r>
            <a:r>
              <a:rPr lang="en-US" dirty="0"/>
              <a:t> mode</a:t>
            </a:r>
          </a:p>
        </p:txBody>
      </p:sp>
      <p:sp>
        <p:nvSpPr>
          <p:cNvPr id="62" name="Rectangle 61">
            <a:extLst>
              <a:ext uri="{FF2B5EF4-FFF2-40B4-BE49-F238E27FC236}">
                <a16:creationId xmlns:a16="http://schemas.microsoft.com/office/drawing/2014/main" id="{2708E542-0785-445F-96F1-310C2CD94879}"/>
              </a:ext>
            </a:extLst>
          </p:cNvPr>
          <p:cNvSpPr/>
          <p:nvPr/>
        </p:nvSpPr>
        <p:spPr>
          <a:xfrm>
            <a:off x="9126787" y="3706246"/>
            <a:ext cx="2229496" cy="40994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BootLoader</a:t>
            </a:r>
          </a:p>
        </p:txBody>
      </p:sp>
      <p:sp>
        <p:nvSpPr>
          <p:cNvPr id="64" name="Rectangle 63">
            <a:extLst>
              <a:ext uri="{FF2B5EF4-FFF2-40B4-BE49-F238E27FC236}">
                <a16:creationId xmlns:a16="http://schemas.microsoft.com/office/drawing/2014/main" id="{22BDD77A-DD08-4201-B734-71DA3D048D4B}"/>
              </a:ext>
            </a:extLst>
          </p:cNvPr>
          <p:cNvSpPr/>
          <p:nvPr/>
        </p:nvSpPr>
        <p:spPr>
          <a:xfrm>
            <a:off x="9126790" y="4412889"/>
            <a:ext cx="2229497" cy="7130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Wait a few time to BootLoader active</a:t>
            </a:r>
          </a:p>
        </p:txBody>
      </p:sp>
      <p:sp>
        <p:nvSpPr>
          <p:cNvPr id="65" name="Rectangle 64">
            <a:extLst>
              <a:ext uri="{FF2B5EF4-FFF2-40B4-BE49-F238E27FC236}">
                <a16:creationId xmlns:a16="http://schemas.microsoft.com/office/drawing/2014/main" id="{BAFEDEC8-E95E-4518-8771-69EFBBF1EE7B}"/>
              </a:ext>
            </a:extLst>
          </p:cNvPr>
          <p:cNvSpPr/>
          <p:nvPr/>
        </p:nvSpPr>
        <p:spPr>
          <a:xfrm>
            <a:off x="9126787" y="5421489"/>
            <a:ext cx="2229496" cy="40314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Application mode</a:t>
            </a:r>
          </a:p>
        </p:txBody>
      </p:sp>
      <p:cxnSp>
        <p:nvCxnSpPr>
          <p:cNvPr id="66" name="Straight Arrow Connector 65">
            <a:extLst>
              <a:ext uri="{FF2B5EF4-FFF2-40B4-BE49-F238E27FC236}">
                <a16:creationId xmlns:a16="http://schemas.microsoft.com/office/drawing/2014/main" id="{AF9CCCC8-5589-49AA-B775-4CF95C77F765}"/>
              </a:ext>
            </a:extLst>
          </p:cNvPr>
          <p:cNvCxnSpPr>
            <a:stCxn id="62" idx="2"/>
            <a:endCxn id="64" idx="0"/>
          </p:cNvCxnSpPr>
          <p:nvPr/>
        </p:nvCxnSpPr>
        <p:spPr>
          <a:xfrm>
            <a:off x="10241535" y="4116191"/>
            <a:ext cx="0" cy="2966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106A36F2-953C-4CD7-99CD-36A2971ED04A}"/>
              </a:ext>
            </a:extLst>
          </p:cNvPr>
          <p:cNvCxnSpPr>
            <a:cxnSpLocks/>
            <a:stCxn id="64" idx="2"/>
            <a:endCxn id="65" idx="0"/>
          </p:cNvCxnSpPr>
          <p:nvPr/>
        </p:nvCxnSpPr>
        <p:spPr>
          <a:xfrm>
            <a:off x="10241535" y="5125949"/>
            <a:ext cx="0" cy="2955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26433B73-C70D-4159-9DEA-829789798CD0}"/>
              </a:ext>
            </a:extLst>
          </p:cNvPr>
          <p:cNvSpPr/>
          <p:nvPr/>
        </p:nvSpPr>
        <p:spPr>
          <a:xfrm>
            <a:off x="5849976" y="5237994"/>
            <a:ext cx="278752" cy="277559"/>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72" name="Straight Arrow Connector 71">
            <a:extLst>
              <a:ext uri="{FF2B5EF4-FFF2-40B4-BE49-F238E27FC236}">
                <a16:creationId xmlns:a16="http://schemas.microsoft.com/office/drawing/2014/main" id="{63759B14-A43F-43EB-901A-ACD3D39B09C3}"/>
              </a:ext>
            </a:extLst>
          </p:cNvPr>
          <p:cNvCxnSpPr>
            <a:stCxn id="59" idx="5"/>
            <a:endCxn id="70" idx="2"/>
          </p:cNvCxnSpPr>
          <p:nvPr/>
        </p:nvCxnSpPr>
        <p:spPr>
          <a:xfrm>
            <a:off x="5417765" y="5376771"/>
            <a:ext cx="432215"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A9E33E98-8E3C-4E91-A616-18829F5F8BD5}"/>
              </a:ext>
            </a:extLst>
          </p:cNvPr>
          <p:cNvSpPr/>
          <p:nvPr/>
        </p:nvSpPr>
        <p:spPr>
          <a:xfrm>
            <a:off x="10102159" y="3195189"/>
            <a:ext cx="278752" cy="277559"/>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77" name="Straight Arrow Connector 76">
            <a:extLst>
              <a:ext uri="{FF2B5EF4-FFF2-40B4-BE49-F238E27FC236}">
                <a16:creationId xmlns:a16="http://schemas.microsoft.com/office/drawing/2014/main" id="{8F544B9B-DF20-467B-B9EF-6A6D3C6C15D4}"/>
              </a:ext>
            </a:extLst>
          </p:cNvPr>
          <p:cNvCxnSpPr>
            <a:stCxn id="76" idx="4"/>
            <a:endCxn id="62" idx="0"/>
          </p:cNvCxnSpPr>
          <p:nvPr/>
        </p:nvCxnSpPr>
        <p:spPr>
          <a:xfrm>
            <a:off x="10241538" y="3472746"/>
            <a:ext cx="1" cy="2335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Arrow: Chevron 59">
            <a:hlinkClick r:id="rId13" action="ppaction://hlinksldjump"/>
            <a:extLst>
              <a:ext uri="{FF2B5EF4-FFF2-40B4-BE49-F238E27FC236}">
                <a16:creationId xmlns:a16="http://schemas.microsoft.com/office/drawing/2014/main" id="{0B1C2438-CA9E-4446-8E5F-67286A2FD418}"/>
              </a:ext>
            </a:extLst>
          </p:cNvPr>
          <p:cNvSpPr/>
          <p:nvPr/>
        </p:nvSpPr>
        <p:spPr>
          <a:xfrm>
            <a:off x="2083376" y="55982"/>
            <a:ext cx="1101649"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10</a:t>
            </a:r>
          </a:p>
        </p:txBody>
      </p:sp>
    </p:spTree>
    <p:extLst>
      <p:ext uri="{BB962C8B-B14F-4D97-AF65-F5344CB8AC3E}">
        <p14:creationId xmlns:p14="http://schemas.microsoft.com/office/powerpoint/2010/main" val="12419522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rrow: Pentagon 20">
            <a:hlinkClick r:id="rId2" action="ppaction://hlinksldjump"/>
            <a:extLst>
              <a:ext uri="{FF2B5EF4-FFF2-40B4-BE49-F238E27FC236}">
                <a16:creationId xmlns:a16="http://schemas.microsoft.com/office/drawing/2014/main" id="{5AECBE41-EE73-4392-8F87-FCD402BBAB80}"/>
              </a:ext>
            </a:extLst>
          </p:cNvPr>
          <p:cNvSpPr/>
          <p:nvPr/>
        </p:nvSpPr>
        <p:spPr>
          <a:xfrm>
            <a:off x="69851" y="69061"/>
            <a:ext cx="3054429" cy="387351"/>
          </a:xfrm>
          <a:prstGeom prst="homePlat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BSW</a:t>
            </a:r>
          </a:p>
        </p:txBody>
      </p:sp>
      <p:sp>
        <p:nvSpPr>
          <p:cNvPr id="22" name="Arrow: Chevron 21">
            <a:hlinkClick r:id="rId3" action="ppaction://hlinksldjump"/>
            <a:extLst>
              <a:ext uri="{FF2B5EF4-FFF2-40B4-BE49-F238E27FC236}">
                <a16:creationId xmlns:a16="http://schemas.microsoft.com/office/drawing/2014/main" id="{264F90F0-AF5D-45AC-8879-CB7BFFBD3B85}"/>
              </a:ext>
            </a:extLst>
          </p:cNvPr>
          <p:cNvSpPr/>
          <p:nvPr/>
        </p:nvSpPr>
        <p:spPr>
          <a:xfrm>
            <a:off x="2997205" y="69061"/>
            <a:ext cx="304799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DCOM</a:t>
            </a:r>
          </a:p>
        </p:txBody>
      </p:sp>
      <p:sp>
        <p:nvSpPr>
          <p:cNvPr id="23" name="Arrow: Chevron 22">
            <a:hlinkClick r:id="rId4" action="ppaction://hlinksldjump"/>
            <a:extLst>
              <a:ext uri="{FF2B5EF4-FFF2-40B4-BE49-F238E27FC236}">
                <a16:creationId xmlns:a16="http://schemas.microsoft.com/office/drawing/2014/main" id="{E2A872B2-4E84-43C5-80C6-1A1600F24275}"/>
              </a:ext>
            </a:extLst>
          </p:cNvPr>
          <p:cNvSpPr/>
          <p:nvPr/>
        </p:nvSpPr>
        <p:spPr>
          <a:xfrm>
            <a:off x="5924557" y="69061"/>
            <a:ext cx="3047999"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COM</a:t>
            </a:r>
          </a:p>
        </p:txBody>
      </p:sp>
      <p:sp>
        <p:nvSpPr>
          <p:cNvPr id="24" name="Arrow: Chevron 23">
            <a:hlinkClick r:id="rId5" action="ppaction://hlinksldjump"/>
            <a:extLst>
              <a:ext uri="{FF2B5EF4-FFF2-40B4-BE49-F238E27FC236}">
                <a16:creationId xmlns:a16="http://schemas.microsoft.com/office/drawing/2014/main" id="{4BA4F69C-2657-4787-9879-21A8829C516C}"/>
              </a:ext>
            </a:extLst>
          </p:cNvPr>
          <p:cNvSpPr/>
          <p:nvPr/>
        </p:nvSpPr>
        <p:spPr>
          <a:xfrm>
            <a:off x="8845477" y="61917"/>
            <a:ext cx="304799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EM</a:t>
            </a:r>
          </a:p>
        </p:txBody>
      </p:sp>
      <p:sp>
        <p:nvSpPr>
          <p:cNvPr id="15" name="Title 1">
            <a:extLst>
              <a:ext uri="{FF2B5EF4-FFF2-40B4-BE49-F238E27FC236}">
                <a16:creationId xmlns:a16="http://schemas.microsoft.com/office/drawing/2014/main" id="{8513BBFC-165A-495B-A216-0A5DBA728386}"/>
              </a:ext>
            </a:extLst>
          </p:cNvPr>
          <p:cNvSpPr txBox="1">
            <a:spLocks/>
          </p:cNvSpPr>
          <p:nvPr/>
        </p:nvSpPr>
        <p:spPr>
          <a:xfrm>
            <a:off x="69851" y="596793"/>
            <a:ext cx="5137151" cy="457200"/>
          </a:xfrm>
          <a:prstGeom prst="rect">
            <a:avLst/>
          </a:prstGeom>
        </p:spPr>
        <p:txBody>
          <a:bodyPr vert="horz" lIns="91440" tIns="45720" rIns="91440" bIns="45720" rtlCol="0" anchor="b">
            <a:normAutofit fontScale="75000" lnSpcReduction="20000"/>
          </a:bodyPr>
          <a:lstStyle>
            <a:lvl1pPr algn="ctr" defTabSz="914377"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t>COM</a:t>
            </a:r>
          </a:p>
        </p:txBody>
      </p:sp>
      <p:pic>
        <p:nvPicPr>
          <p:cNvPr id="2" name="Picture 1"/>
          <p:cNvPicPr>
            <a:picLocks noChangeAspect="1"/>
          </p:cNvPicPr>
          <p:nvPr/>
        </p:nvPicPr>
        <p:blipFill>
          <a:blip r:embed="rId6"/>
          <a:stretch>
            <a:fillRect/>
          </a:stretch>
        </p:blipFill>
        <p:spPr>
          <a:xfrm>
            <a:off x="139702" y="1375002"/>
            <a:ext cx="5204501" cy="2523395"/>
          </a:xfrm>
          <a:prstGeom prst="rect">
            <a:avLst/>
          </a:prstGeom>
        </p:spPr>
      </p:pic>
      <p:pic>
        <p:nvPicPr>
          <p:cNvPr id="3" name="Picture 2"/>
          <p:cNvPicPr>
            <a:picLocks noChangeAspect="1"/>
          </p:cNvPicPr>
          <p:nvPr/>
        </p:nvPicPr>
        <p:blipFill>
          <a:blip r:embed="rId7"/>
          <a:stretch>
            <a:fillRect/>
          </a:stretch>
        </p:blipFill>
        <p:spPr>
          <a:xfrm>
            <a:off x="5147368" y="1375003"/>
            <a:ext cx="6954062" cy="2847333"/>
          </a:xfrm>
          <a:prstGeom prst="rect">
            <a:avLst/>
          </a:prstGeom>
        </p:spPr>
      </p:pic>
      <p:sp>
        <p:nvSpPr>
          <p:cNvPr id="11" name="TextBox 10"/>
          <p:cNvSpPr txBox="1"/>
          <p:nvPr/>
        </p:nvSpPr>
        <p:spPr>
          <a:xfrm>
            <a:off x="69851" y="4222336"/>
            <a:ext cx="11847094" cy="646331"/>
          </a:xfrm>
          <a:prstGeom prst="rect">
            <a:avLst/>
          </a:prstGeom>
          <a:noFill/>
        </p:spPr>
        <p:txBody>
          <a:bodyPr wrap="square" rtlCol="0">
            <a:spAutoFit/>
          </a:bodyPr>
          <a:lstStyle/>
          <a:p>
            <a:r>
              <a:rPr lang="en-US" dirty="0"/>
              <a:t>Wrong initial values</a:t>
            </a:r>
          </a:p>
          <a:p>
            <a:r>
              <a:rPr lang="en-US" dirty="0"/>
              <a:t>Reset then re-execute these cases if the initial values were wrong, you should confirm these values with the developers.</a:t>
            </a:r>
          </a:p>
        </p:txBody>
      </p:sp>
      <p:sp>
        <p:nvSpPr>
          <p:cNvPr id="5" name="Rectangle 4"/>
          <p:cNvSpPr/>
          <p:nvPr/>
        </p:nvSpPr>
        <p:spPr>
          <a:xfrm>
            <a:off x="69851" y="1005670"/>
            <a:ext cx="3096553" cy="369332"/>
          </a:xfrm>
          <a:prstGeom prst="rect">
            <a:avLst/>
          </a:prstGeom>
        </p:spPr>
        <p:txBody>
          <a:bodyPr wrap="none">
            <a:spAutoFit/>
          </a:bodyPr>
          <a:lstStyle/>
          <a:p>
            <a:r>
              <a:rPr lang="en-US" dirty="0">
                <a:solidFill>
                  <a:srgbClr val="0000FF"/>
                </a:solidFill>
              </a:rPr>
              <a:t>SOME ISSUES AND SOLUTIONS </a:t>
            </a:r>
          </a:p>
        </p:txBody>
      </p:sp>
    </p:spTree>
    <p:extLst>
      <p:ext uri="{BB962C8B-B14F-4D97-AF65-F5344CB8AC3E}">
        <p14:creationId xmlns:p14="http://schemas.microsoft.com/office/powerpoint/2010/main" val="25682239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rrow: Pentagon 20">
            <a:hlinkClick r:id="rId2" action="ppaction://hlinksldjump"/>
            <a:extLst>
              <a:ext uri="{FF2B5EF4-FFF2-40B4-BE49-F238E27FC236}">
                <a16:creationId xmlns:a16="http://schemas.microsoft.com/office/drawing/2014/main" id="{5AECBE41-EE73-4392-8F87-FCD402BBAB80}"/>
              </a:ext>
            </a:extLst>
          </p:cNvPr>
          <p:cNvSpPr/>
          <p:nvPr/>
        </p:nvSpPr>
        <p:spPr>
          <a:xfrm>
            <a:off x="69851" y="69061"/>
            <a:ext cx="3054429" cy="387351"/>
          </a:xfrm>
          <a:prstGeom prst="homePlat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BSW</a:t>
            </a:r>
          </a:p>
        </p:txBody>
      </p:sp>
      <p:sp>
        <p:nvSpPr>
          <p:cNvPr id="22" name="Arrow: Chevron 21">
            <a:hlinkClick r:id="rId3" action="ppaction://hlinksldjump"/>
            <a:extLst>
              <a:ext uri="{FF2B5EF4-FFF2-40B4-BE49-F238E27FC236}">
                <a16:creationId xmlns:a16="http://schemas.microsoft.com/office/drawing/2014/main" id="{264F90F0-AF5D-45AC-8879-CB7BFFBD3B85}"/>
              </a:ext>
            </a:extLst>
          </p:cNvPr>
          <p:cNvSpPr/>
          <p:nvPr/>
        </p:nvSpPr>
        <p:spPr>
          <a:xfrm>
            <a:off x="2997205" y="69061"/>
            <a:ext cx="304799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DCOM</a:t>
            </a:r>
          </a:p>
        </p:txBody>
      </p:sp>
      <p:sp>
        <p:nvSpPr>
          <p:cNvPr id="23" name="Arrow: Chevron 22">
            <a:hlinkClick r:id="rId4" action="ppaction://hlinksldjump"/>
            <a:extLst>
              <a:ext uri="{FF2B5EF4-FFF2-40B4-BE49-F238E27FC236}">
                <a16:creationId xmlns:a16="http://schemas.microsoft.com/office/drawing/2014/main" id="{E2A872B2-4E84-43C5-80C6-1A1600F24275}"/>
              </a:ext>
            </a:extLst>
          </p:cNvPr>
          <p:cNvSpPr/>
          <p:nvPr/>
        </p:nvSpPr>
        <p:spPr>
          <a:xfrm>
            <a:off x="5924557" y="69061"/>
            <a:ext cx="3047999"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COM</a:t>
            </a:r>
          </a:p>
        </p:txBody>
      </p:sp>
      <p:sp>
        <p:nvSpPr>
          <p:cNvPr id="24" name="Arrow: Chevron 23">
            <a:hlinkClick r:id="rId5" action="ppaction://hlinksldjump"/>
            <a:extLst>
              <a:ext uri="{FF2B5EF4-FFF2-40B4-BE49-F238E27FC236}">
                <a16:creationId xmlns:a16="http://schemas.microsoft.com/office/drawing/2014/main" id="{4BA4F69C-2657-4787-9879-21A8829C516C}"/>
              </a:ext>
            </a:extLst>
          </p:cNvPr>
          <p:cNvSpPr/>
          <p:nvPr/>
        </p:nvSpPr>
        <p:spPr>
          <a:xfrm>
            <a:off x="8845477" y="61917"/>
            <a:ext cx="304799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EM</a:t>
            </a:r>
          </a:p>
        </p:txBody>
      </p:sp>
      <p:sp>
        <p:nvSpPr>
          <p:cNvPr id="15" name="Title 1">
            <a:extLst>
              <a:ext uri="{FF2B5EF4-FFF2-40B4-BE49-F238E27FC236}">
                <a16:creationId xmlns:a16="http://schemas.microsoft.com/office/drawing/2014/main" id="{8513BBFC-165A-495B-A216-0A5DBA728386}"/>
              </a:ext>
            </a:extLst>
          </p:cNvPr>
          <p:cNvSpPr txBox="1">
            <a:spLocks/>
          </p:cNvSpPr>
          <p:nvPr/>
        </p:nvSpPr>
        <p:spPr>
          <a:xfrm>
            <a:off x="69851" y="596793"/>
            <a:ext cx="5137151" cy="457200"/>
          </a:xfrm>
          <a:prstGeom prst="rect">
            <a:avLst/>
          </a:prstGeom>
        </p:spPr>
        <p:txBody>
          <a:bodyPr vert="horz" lIns="91440" tIns="45720" rIns="91440" bIns="45720" rtlCol="0" anchor="b">
            <a:normAutofit fontScale="75000" lnSpcReduction="20000"/>
          </a:bodyPr>
          <a:lstStyle>
            <a:lvl1pPr algn="ctr" defTabSz="914377"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t>COM</a:t>
            </a:r>
          </a:p>
        </p:txBody>
      </p:sp>
      <p:sp>
        <p:nvSpPr>
          <p:cNvPr id="18" name="TextBox 17"/>
          <p:cNvSpPr txBox="1"/>
          <p:nvPr/>
        </p:nvSpPr>
        <p:spPr>
          <a:xfrm>
            <a:off x="69850" y="1378404"/>
            <a:ext cx="11328065" cy="923330"/>
          </a:xfrm>
          <a:prstGeom prst="rect">
            <a:avLst/>
          </a:prstGeom>
          <a:noFill/>
        </p:spPr>
        <p:txBody>
          <a:bodyPr wrap="square" rtlCol="0">
            <a:spAutoFit/>
          </a:bodyPr>
          <a:lstStyle/>
          <a:p>
            <a:r>
              <a:rPr lang="en-US" dirty="0"/>
              <a:t>SFCAN VID case (last case) failed:</a:t>
            </a:r>
          </a:p>
          <a:p>
            <a:r>
              <a:rPr lang="en-US" dirty="0"/>
              <a:t>Please check the whether you are using </a:t>
            </a:r>
            <a:r>
              <a:rPr lang="en-US" dirty="0">
                <a:solidFill>
                  <a:srgbClr val="FF0000"/>
                </a:solidFill>
              </a:rPr>
              <a:t>*VID_Status2.can </a:t>
            </a:r>
            <a:r>
              <a:rPr lang="en-US" dirty="0"/>
              <a:t>and</a:t>
            </a:r>
            <a:r>
              <a:rPr lang="en-US" dirty="0">
                <a:solidFill>
                  <a:srgbClr val="FF0000"/>
                </a:solidFill>
              </a:rPr>
              <a:t> </a:t>
            </a:r>
            <a:r>
              <a:rPr lang="en-US" dirty="0" err="1"/>
              <a:t>testWaitForTimeout</a:t>
            </a:r>
            <a:r>
              <a:rPr lang="en-US" dirty="0"/>
              <a:t> get signal</a:t>
            </a:r>
          </a:p>
          <a:p>
            <a:r>
              <a:rPr lang="en-US" dirty="0"/>
              <a:t>Please refer VID cycle time in DBC file for more detail. </a:t>
            </a:r>
          </a:p>
        </p:txBody>
      </p:sp>
      <p:pic>
        <p:nvPicPr>
          <p:cNvPr id="10" name="Picture 9"/>
          <p:cNvPicPr>
            <a:picLocks noChangeAspect="1"/>
          </p:cNvPicPr>
          <p:nvPr/>
        </p:nvPicPr>
        <p:blipFill>
          <a:blip r:embed="rId6"/>
          <a:stretch>
            <a:fillRect/>
          </a:stretch>
        </p:blipFill>
        <p:spPr>
          <a:xfrm>
            <a:off x="176464" y="4787420"/>
            <a:ext cx="6119061" cy="1414367"/>
          </a:xfrm>
          <a:prstGeom prst="rect">
            <a:avLst/>
          </a:prstGeom>
        </p:spPr>
      </p:pic>
      <p:sp>
        <p:nvSpPr>
          <p:cNvPr id="25" name="TextBox 24"/>
          <p:cNvSpPr txBox="1"/>
          <p:nvPr/>
        </p:nvSpPr>
        <p:spPr>
          <a:xfrm>
            <a:off x="69851" y="4392515"/>
            <a:ext cx="4427620" cy="369332"/>
          </a:xfrm>
          <a:prstGeom prst="rect">
            <a:avLst/>
          </a:prstGeom>
          <a:noFill/>
        </p:spPr>
        <p:txBody>
          <a:bodyPr wrap="square" rtlCol="0">
            <a:spAutoFit/>
          </a:bodyPr>
          <a:lstStyle/>
          <a:p>
            <a:r>
              <a:rPr lang="en-US" dirty="0"/>
              <a:t>Result</a:t>
            </a:r>
          </a:p>
        </p:txBody>
      </p:sp>
      <p:sp>
        <p:nvSpPr>
          <p:cNvPr id="26" name="Rectangle 25"/>
          <p:cNvSpPr/>
          <p:nvPr/>
        </p:nvSpPr>
        <p:spPr>
          <a:xfrm>
            <a:off x="69851" y="1005670"/>
            <a:ext cx="3096553" cy="369332"/>
          </a:xfrm>
          <a:prstGeom prst="rect">
            <a:avLst/>
          </a:prstGeom>
        </p:spPr>
        <p:txBody>
          <a:bodyPr wrap="none">
            <a:spAutoFit/>
          </a:bodyPr>
          <a:lstStyle/>
          <a:p>
            <a:r>
              <a:rPr lang="en-US" dirty="0">
                <a:solidFill>
                  <a:srgbClr val="0000FF"/>
                </a:solidFill>
              </a:rPr>
              <a:t>SOME ISSUES AND SOLUTIONS </a:t>
            </a:r>
          </a:p>
        </p:txBody>
      </p:sp>
    </p:spTree>
    <p:extLst>
      <p:ext uri="{BB962C8B-B14F-4D97-AF65-F5344CB8AC3E}">
        <p14:creationId xmlns:p14="http://schemas.microsoft.com/office/powerpoint/2010/main" val="5362872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3BBFC-165A-495B-A216-0A5DBA728386}"/>
              </a:ext>
            </a:extLst>
          </p:cNvPr>
          <p:cNvSpPr>
            <a:spLocks noGrp="1"/>
          </p:cNvSpPr>
          <p:nvPr>
            <p:ph type="ctrTitle"/>
          </p:nvPr>
        </p:nvSpPr>
        <p:spPr>
          <a:xfrm>
            <a:off x="69853" y="512764"/>
            <a:ext cx="5137151" cy="839787"/>
          </a:xfrm>
        </p:spPr>
        <p:txBody>
          <a:bodyPr>
            <a:normAutofit/>
          </a:bodyPr>
          <a:lstStyle/>
          <a:p>
            <a:pPr algn="l"/>
            <a:r>
              <a:rPr lang="vi-VN" sz="4000">
                <a:latin typeface="Calibri" panose="020F0502020204030204" pitchFamily="34" charset="0"/>
                <a:cs typeface="Calibri" panose="020F0502020204030204" pitchFamily="34" charset="0"/>
              </a:rPr>
              <a:t>EM</a:t>
            </a:r>
            <a:endParaRPr lang="en-US" sz="4000">
              <a:latin typeface="Calibri" panose="020F0502020204030204" pitchFamily="34" charset="0"/>
              <a:cs typeface="Calibri" panose="020F0502020204030204" pitchFamily="34" charset="0"/>
            </a:endParaRPr>
          </a:p>
        </p:txBody>
      </p:sp>
      <p:sp>
        <p:nvSpPr>
          <p:cNvPr id="21" name="Arrow: Pentagon 20">
            <a:hlinkClick r:id="rId2" action="ppaction://hlinksldjump"/>
            <a:extLst>
              <a:ext uri="{FF2B5EF4-FFF2-40B4-BE49-F238E27FC236}">
                <a16:creationId xmlns:a16="http://schemas.microsoft.com/office/drawing/2014/main" id="{5AECBE41-EE73-4392-8F87-FCD402BBAB80}"/>
              </a:ext>
            </a:extLst>
          </p:cNvPr>
          <p:cNvSpPr/>
          <p:nvPr/>
        </p:nvSpPr>
        <p:spPr>
          <a:xfrm>
            <a:off x="69851" y="69061"/>
            <a:ext cx="3054429" cy="387351"/>
          </a:xfrm>
          <a:prstGeom prst="homePlat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BSW</a:t>
            </a:r>
          </a:p>
        </p:txBody>
      </p:sp>
      <p:sp>
        <p:nvSpPr>
          <p:cNvPr id="22" name="Arrow: Chevron 21">
            <a:hlinkClick r:id="rId3" action="ppaction://hlinksldjump"/>
            <a:extLst>
              <a:ext uri="{FF2B5EF4-FFF2-40B4-BE49-F238E27FC236}">
                <a16:creationId xmlns:a16="http://schemas.microsoft.com/office/drawing/2014/main" id="{264F90F0-AF5D-45AC-8879-CB7BFFBD3B85}"/>
              </a:ext>
            </a:extLst>
          </p:cNvPr>
          <p:cNvSpPr/>
          <p:nvPr/>
        </p:nvSpPr>
        <p:spPr>
          <a:xfrm>
            <a:off x="2997205" y="69061"/>
            <a:ext cx="304799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DCOM</a:t>
            </a:r>
          </a:p>
        </p:txBody>
      </p:sp>
      <p:sp>
        <p:nvSpPr>
          <p:cNvPr id="23" name="Arrow: Chevron 22">
            <a:hlinkClick r:id="rId4" action="ppaction://hlinksldjump"/>
            <a:extLst>
              <a:ext uri="{FF2B5EF4-FFF2-40B4-BE49-F238E27FC236}">
                <a16:creationId xmlns:a16="http://schemas.microsoft.com/office/drawing/2014/main" id="{E2A872B2-4E84-43C5-80C6-1A1600F24275}"/>
              </a:ext>
            </a:extLst>
          </p:cNvPr>
          <p:cNvSpPr/>
          <p:nvPr/>
        </p:nvSpPr>
        <p:spPr>
          <a:xfrm>
            <a:off x="5924557" y="69061"/>
            <a:ext cx="304799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COM</a:t>
            </a:r>
          </a:p>
        </p:txBody>
      </p:sp>
      <p:sp>
        <p:nvSpPr>
          <p:cNvPr id="24" name="Arrow: Chevron 23">
            <a:hlinkClick r:id="rId5" action="ppaction://hlinksldjump"/>
            <a:extLst>
              <a:ext uri="{FF2B5EF4-FFF2-40B4-BE49-F238E27FC236}">
                <a16:creationId xmlns:a16="http://schemas.microsoft.com/office/drawing/2014/main" id="{4BA4F69C-2657-4787-9879-21A8829C516C}"/>
              </a:ext>
            </a:extLst>
          </p:cNvPr>
          <p:cNvSpPr/>
          <p:nvPr/>
        </p:nvSpPr>
        <p:spPr>
          <a:xfrm>
            <a:off x="8845477" y="69061"/>
            <a:ext cx="3047999"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EM</a:t>
            </a:r>
          </a:p>
        </p:txBody>
      </p:sp>
      <p:sp>
        <p:nvSpPr>
          <p:cNvPr id="4" name="Rectangle 3">
            <a:extLst>
              <a:ext uri="{FF2B5EF4-FFF2-40B4-BE49-F238E27FC236}">
                <a16:creationId xmlns:a16="http://schemas.microsoft.com/office/drawing/2014/main" id="{660832BF-83B3-43A5-B3E2-865C16AF1515}"/>
              </a:ext>
            </a:extLst>
          </p:cNvPr>
          <p:cNvSpPr/>
          <p:nvPr/>
        </p:nvSpPr>
        <p:spPr>
          <a:xfrm>
            <a:off x="69854" y="1352553"/>
            <a:ext cx="11577919" cy="481292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1D3AEB5-2587-4A65-8661-103B66C2C9BC}"/>
              </a:ext>
            </a:extLst>
          </p:cNvPr>
          <p:cNvSpPr/>
          <p:nvPr/>
        </p:nvSpPr>
        <p:spPr>
          <a:xfrm rot="16200000">
            <a:off x="-2104650" y="3527049"/>
            <a:ext cx="4812926" cy="46392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vi-VN" b="1"/>
              <a:t>Error Management Test</a:t>
            </a:r>
            <a:endParaRPr lang="en-US" b="1"/>
          </a:p>
        </p:txBody>
      </p:sp>
      <p:sp>
        <p:nvSpPr>
          <p:cNvPr id="14" name="Rectangle 13">
            <a:extLst>
              <a:ext uri="{FF2B5EF4-FFF2-40B4-BE49-F238E27FC236}">
                <a16:creationId xmlns:a16="http://schemas.microsoft.com/office/drawing/2014/main" id="{73BC6033-67FE-4186-9145-FD6B0D685A4A}"/>
              </a:ext>
            </a:extLst>
          </p:cNvPr>
          <p:cNvSpPr/>
          <p:nvPr/>
        </p:nvSpPr>
        <p:spPr>
          <a:xfrm>
            <a:off x="6248192" y="1493746"/>
            <a:ext cx="5177705" cy="2602007"/>
          </a:xfrm>
          <a:prstGeom prst="rect">
            <a:avLst/>
          </a:prstGeom>
          <a:solidFill>
            <a:schemeClr val="accent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54EB233-37A1-47D6-825A-DB5302FEABE4}"/>
              </a:ext>
            </a:extLst>
          </p:cNvPr>
          <p:cNvSpPr/>
          <p:nvPr/>
        </p:nvSpPr>
        <p:spPr>
          <a:xfrm>
            <a:off x="6248192" y="1493744"/>
            <a:ext cx="5177705" cy="356349"/>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vi-VN">
                <a:solidFill>
                  <a:schemeClr val="bg1"/>
                </a:solidFill>
              </a:rPr>
              <a:t>QUALIFICATION AND HEALING TIME TEST</a:t>
            </a:r>
            <a:endParaRPr lang="en-US">
              <a:solidFill>
                <a:schemeClr val="bg1"/>
              </a:solidFill>
            </a:endParaRPr>
          </a:p>
        </p:txBody>
      </p:sp>
      <p:sp>
        <p:nvSpPr>
          <p:cNvPr id="17" name="Rectangle 16">
            <a:extLst>
              <a:ext uri="{FF2B5EF4-FFF2-40B4-BE49-F238E27FC236}">
                <a16:creationId xmlns:a16="http://schemas.microsoft.com/office/drawing/2014/main" id="{2E681B3C-C724-4947-AA79-B35566D44D47}"/>
              </a:ext>
            </a:extLst>
          </p:cNvPr>
          <p:cNvSpPr/>
          <p:nvPr/>
        </p:nvSpPr>
        <p:spPr>
          <a:xfrm>
            <a:off x="744526" y="1493746"/>
            <a:ext cx="5272821" cy="2602007"/>
          </a:xfrm>
          <a:prstGeom prst="rect">
            <a:avLst/>
          </a:prstGeom>
          <a:solidFill>
            <a:schemeClr val="accent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p>
        </p:txBody>
      </p:sp>
      <p:sp>
        <p:nvSpPr>
          <p:cNvPr id="18" name="Rectangle 17">
            <a:extLst>
              <a:ext uri="{FF2B5EF4-FFF2-40B4-BE49-F238E27FC236}">
                <a16:creationId xmlns:a16="http://schemas.microsoft.com/office/drawing/2014/main" id="{B0A1DD8F-840D-4146-8C20-11F1F9BE6620}"/>
              </a:ext>
            </a:extLst>
          </p:cNvPr>
          <p:cNvSpPr/>
          <p:nvPr/>
        </p:nvSpPr>
        <p:spPr>
          <a:xfrm>
            <a:off x="744526" y="1493744"/>
            <a:ext cx="5272821" cy="356349"/>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vi-VN">
                <a:solidFill>
                  <a:schemeClr val="bg1"/>
                </a:solidFill>
              </a:rPr>
              <a:t>BASIC TEST</a:t>
            </a:r>
            <a:endParaRPr lang="en-US">
              <a:solidFill>
                <a:schemeClr val="bg1"/>
              </a:solidFill>
            </a:endParaRPr>
          </a:p>
        </p:txBody>
      </p:sp>
      <p:sp>
        <p:nvSpPr>
          <p:cNvPr id="10" name="Rectangle 9">
            <a:extLst>
              <a:ext uri="{FF2B5EF4-FFF2-40B4-BE49-F238E27FC236}">
                <a16:creationId xmlns:a16="http://schemas.microsoft.com/office/drawing/2014/main" id="{ABB01C23-6A05-4DC9-82BF-22E018673846}"/>
              </a:ext>
            </a:extLst>
          </p:cNvPr>
          <p:cNvSpPr/>
          <p:nvPr/>
        </p:nvSpPr>
        <p:spPr>
          <a:xfrm>
            <a:off x="964082" y="2112312"/>
            <a:ext cx="4323229" cy="56477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vi-VN"/>
              <a:t>Create an error, corresponding DTC will be reported</a:t>
            </a:r>
            <a:endParaRPr lang="en-US"/>
          </a:p>
        </p:txBody>
      </p:sp>
      <p:sp>
        <p:nvSpPr>
          <p:cNvPr id="26" name="Rectangle 25">
            <a:extLst>
              <a:ext uri="{FF2B5EF4-FFF2-40B4-BE49-F238E27FC236}">
                <a16:creationId xmlns:a16="http://schemas.microsoft.com/office/drawing/2014/main" id="{542EAB25-AA75-445A-9EA7-22241D86E68A}"/>
              </a:ext>
            </a:extLst>
          </p:cNvPr>
          <p:cNvSpPr/>
          <p:nvPr/>
        </p:nvSpPr>
        <p:spPr>
          <a:xfrm>
            <a:off x="964080" y="3112669"/>
            <a:ext cx="4323229" cy="56477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vi-VN"/>
              <a:t>Remove error, DTC will become history DTC</a:t>
            </a:r>
            <a:endParaRPr lang="en-US"/>
          </a:p>
        </p:txBody>
      </p:sp>
      <p:sp>
        <p:nvSpPr>
          <p:cNvPr id="27" name="Rectangle 26">
            <a:extLst>
              <a:ext uri="{FF2B5EF4-FFF2-40B4-BE49-F238E27FC236}">
                <a16:creationId xmlns:a16="http://schemas.microsoft.com/office/drawing/2014/main" id="{40F86AAE-7678-486D-81B7-F78F28F667BB}"/>
              </a:ext>
            </a:extLst>
          </p:cNvPr>
          <p:cNvSpPr/>
          <p:nvPr/>
        </p:nvSpPr>
        <p:spPr>
          <a:xfrm>
            <a:off x="6871824" y="2112312"/>
            <a:ext cx="4323229" cy="56477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vi-VN"/>
              <a:t>Create an error, DTC will be reported after qualification time</a:t>
            </a:r>
            <a:endParaRPr lang="en-US"/>
          </a:p>
        </p:txBody>
      </p:sp>
      <p:sp>
        <p:nvSpPr>
          <p:cNvPr id="28" name="Rectangle 27">
            <a:extLst>
              <a:ext uri="{FF2B5EF4-FFF2-40B4-BE49-F238E27FC236}">
                <a16:creationId xmlns:a16="http://schemas.microsoft.com/office/drawing/2014/main" id="{C1505985-56B9-484C-92BF-059B74E42CF5}"/>
              </a:ext>
            </a:extLst>
          </p:cNvPr>
          <p:cNvSpPr/>
          <p:nvPr/>
        </p:nvSpPr>
        <p:spPr>
          <a:xfrm>
            <a:off x="6871823" y="3112669"/>
            <a:ext cx="4323229" cy="56477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vi-VN"/>
              <a:t>Remove error, DTC will become history DTC after healing time</a:t>
            </a:r>
            <a:endParaRPr lang="en-US"/>
          </a:p>
        </p:txBody>
      </p:sp>
      <p:cxnSp>
        <p:nvCxnSpPr>
          <p:cNvPr id="12" name="Straight Arrow Connector 11">
            <a:extLst>
              <a:ext uri="{FF2B5EF4-FFF2-40B4-BE49-F238E27FC236}">
                <a16:creationId xmlns:a16="http://schemas.microsoft.com/office/drawing/2014/main" id="{F66FF0CB-2723-4484-B754-E280EF4844E3}"/>
              </a:ext>
            </a:extLst>
          </p:cNvPr>
          <p:cNvCxnSpPr>
            <a:stCxn id="10" idx="2"/>
            <a:endCxn id="26" idx="0"/>
          </p:cNvCxnSpPr>
          <p:nvPr/>
        </p:nvCxnSpPr>
        <p:spPr>
          <a:xfrm flipH="1">
            <a:off x="3125700" y="2677089"/>
            <a:ext cx="1" cy="4355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92CE40E-7E15-4775-ACB1-3CF311194984}"/>
              </a:ext>
            </a:extLst>
          </p:cNvPr>
          <p:cNvCxnSpPr>
            <a:stCxn id="27" idx="2"/>
            <a:endCxn id="28" idx="0"/>
          </p:cNvCxnSpPr>
          <p:nvPr/>
        </p:nvCxnSpPr>
        <p:spPr>
          <a:xfrm flipH="1">
            <a:off x="9033441" y="2677089"/>
            <a:ext cx="1" cy="4355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71DC4117-EBBE-4BCF-B206-62CA6D38A7AC}"/>
              </a:ext>
            </a:extLst>
          </p:cNvPr>
          <p:cNvSpPr/>
          <p:nvPr/>
        </p:nvSpPr>
        <p:spPr>
          <a:xfrm>
            <a:off x="744529" y="4262717"/>
            <a:ext cx="10681367" cy="1786547"/>
          </a:xfrm>
          <a:prstGeom prst="rect">
            <a:avLst/>
          </a:prstGeom>
          <a:solidFill>
            <a:schemeClr val="accent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E42835E-4B93-48F0-8A19-97CC80D4ADA0}"/>
              </a:ext>
            </a:extLst>
          </p:cNvPr>
          <p:cNvSpPr/>
          <p:nvPr/>
        </p:nvSpPr>
        <p:spPr>
          <a:xfrm rot="16200000">
            <a:off x="83239" y="4924030"/>
            <a:ext cx="1786547" cy="46392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vi-VN" b="1"/>
              <a:t>DTC Types</a:t>
            </a:r>
            <a:endParaRPr lang="en-US" b="1"/>
          </a:p>
        </p:txBody>
      </p:sp>
      <p:sp>
        <p:nvSpPr>
          <p:cNvPr id="34" name="Flowchart: Magnetic Disk 33">
            <a:extLst>
              <a:ext uri="{FF2B5EF4-FFF2-40B4-BE49-F238E27FC236}">
                <a16:creationId xmlns:a16="http://schemas.microsoft.com/office/drawing/2014/main" id="{E839D45D-7E75-45C3-A0F9-1014600EB295}"/>
              </a:ext>
            </a:extLst>
          </p:cNvPr>
          <p:cNvSpPr/>
          <p:nvPr/>
        </p:nvSpPr>
        <p:spPr>
          <a:xfrm>
            <a:off x="1640842" y="4617257"/>
            <a:ext cx="1781737" cy="1202640"/>
          </a:xfrm>
          <a:prstGeom prst="flowChartMagneticDisk">
            <a:avLst/>
          </a:prstGeom>
          <a:solidFill>
            <a:schemeClr val="tx1">
              <a:lumMod val="75000"/>
              <a:lumOff val="25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vi-VN"/>
              <a:t>Loss Communication </a:t>
            </a:r>
            <a:endParaRPr lang="en-US"/>
          </a:p>
        </p:txBody>
      </p:sp>
      <p:sp>
        <p:nvSpPr>
          <p:cNvPr id="35" name="Flowchart: Magnetic Disk 34">
            <a:extLst>
              <a:ext uri="{FF2B5EF4-FFF2-40B4-BE49-F238E27FC236}">
                <a16:creationId xmlns:a16="http://schemas.microsoft.com/office/drawing/2014/main" id="{3CC3D159-13ED-4AC9-9657-1B252460B7D2}"/>
              </a:ext>
            </a:extLst>
          </p:cNvPr>
          <p:cNvSpPr/>
          <p:nvPr/>
        </p:nvSpPr>
        <p:spPr>
          <a:xfrm>
            <a:off x="3500768" y="4617257"/>
            <a:ext cx="1781737" cy="1202640"/>
          </a:xfrm>
          <a:prstGeom prst="flowChartMagneticDisk">
            <a:avLst/>
          </a:prstGeom>
          <a:solidFill>
            <a:schemeClr val="tx1">
              <a:lumMod val="75000"/>
              <a:lumOff val="25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vi-VN"/>
              <a:t>Alive counter error</a:t>
            </a:r>
            <a:endParaRPr lang="en-US"/>
          </a:p>
        </p:txBody>
      </p:sp>
      <p:sp>
        <p:nvSpPr>
          <p:cNvPr id="36" name="Flowchart: Magnetic Disk 35">
            <a:extLst>
              <a:ext uri="{FF2B5EF4-FFF2-40B4-BE49-F238E27FC236}">
                <a16:creationId xmlns:a16="http://schemas.microsoft.com/office/drawing/2014/main" id="{5F825AB2-5AE0-4010-A2AA-7F3ED92134A2}"/>
              </a:ext>
            </a:extLst>
          </p:cNvPr>
          <p:cNvSpPr/>
          <p:nvPr/>
        </p:nvSpPr>
        <p:spPr>
          <a:xfrm>
            <a:off x="5360692" y="4617257"/>
            <a:ext cx="1781737" cy="1202640"/>
          </a:xfrm>
          <a:prstGeom prst="flowChartMagneticDisk">
            <a:avLst/>
          </a:prstGeom>
          <a:solidFill>
            <a:schemeClr val="tx1">
              <a:lumMod val="75000"/>
              <a:lumOff val="25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vi-VN"/>
              <a:t>Checksum error - CRC</a:t>
            </a:r>
            <a:endParaRPr lang="en-US"/>
          </a:p>
        </p:txBody>
      </p:sp>
      <p:sp>
        <p:nvSpPr>
          <p:cNvPr id="37" name="Flowchart: Magnetic Disk 36">
            <a:extLst>
              <a:ext uri="{FF2B5EF4-FFF2-40B4-BE49-F238E27FC236}">
                <a16:creationId xmlns:a16="http://schemas.microsoft.com/office/drawing/2014/main" id="{A6447EE1-8F92-46C9-A819-0276A1D33B6A}"/>
              </a:ext>
            </a:extLst>
          </p:cNvPr>
          <p:cNvSpPr/>
          <p:nvPr/>
        </p:nvSpPr>
        <p:spPr>
          <a:xfrm>
            <a:off x="7220617" y="4617257"/>
            <a:ext cx="1781737" cy="1202640"/>
          </a:xfrm>
          <a:prstGeom prst="flowChartMagneticDisk">
            <a:avLst/>
          </a:prstGeom>
          <a:solidFill>
            <a:schemeClr val="tx1">
              <a:lumMod val="75000"/>
              <a:lumOff val="25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vi-VN"/>
              <a:t>Signal</a:t>
            </a:r>
          </a:p>
          <a:p>
            <a:pPr algn="ctr"/>
            <a:r>
              <a:rPr lang="vi-VN"/>
              <a:t>invalid</a:t>
            </a:r>
            <a:endParaRPr lang="en-US"/>
          </a:p>
        </p:txBody>
      </p:sp>
      <p:sp>
        <p:nvSpPr>
          <p:cNvPr id="38" name="Flowchart: Magnetic Disk 37">
            <a:extLst>
              <a:ext uri="{FF2B5EF4-FFF2-40B4-BE49-F238E27FC236}">
                <a16:creationId xmlns:a16="http://schemas.microsoft.com/office/drawing/2014/main" id="{6B590961-22CD-4A50-BACF-43071109EE6C}"/>
              </a:ext>
            </a:extLst>
          </p:cNvPr>
          <p:cNvSpPr/>
          <p:nvPr/>
        </p:nvSpPr>
        <p:spPr>
          <a:xfrm>
            <a:off x="9080542" y="4617257"/>
            <a:ext cx="1781737" cy="1202640"/>
          </a:xfrm>
          <a:prstGeom prst="flowChartMagneticDisk">
            <a:avLst/>
          </a:prstGeom>
          <a:solidFill>
            <a:schemeClr val="tx1">
              <a:lumMod val="75000"/>
              <a:lumOff val="25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vi-VN"/>
              <a:t>Data length error - DLC</a:t>
            </a:r>
            <a:endParaRPr lang="en-US"/>
          </a:p>
        </p:txBody>
      </p:sp>
    </p:spTree>
    <p:extLst>
      <p:ext uri="{BB962C8B-B14F-4D97-AF65-F5344CB8AC3E}">
        <p14:creationId xmlns:p14="http://schemas.microsoft.com/office/powerpoint/2010/main" val="38468137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3BBFC-165A-495B-A216-0A5DBA728386}"/>
              </a:ext>
            </a:extLst>
          </p:cNvPr>
          <p:cNvSpPr>
            <a:spLocks noGrp="1"/>
          </p:cNvSpPr>
          <p:nvPr>
            <p:ph type="ctrTitle"/>
          </p:nvPr>
        </p:nvSpPr>
        <p:spPr>
          <a:xfrm>
            <a:off x="69853" y="512764"/>
            <a:ext cx="5137151" cy="839787"/>
          </a:xfrm>
        </p:spPr>
        <p:txBody>
          <a:bodyPr>
            <a:normAutofit/>
          </a:bodyPr>
          <a:lstStyle/>
          <a:p>
            <a:pPr algn="l"/>
            <a:r>
              <a:rPr lang="vi-VN" sz="4000">
                <a:latin typeface="Calibri" panose="020F0502020204030204" pitchFamily="34" charset="0"/>
                <a:cs typeface="Calibri" panose="020F0502020204030204" pitchFamily="34" charset="0"/>
              </a:rPr>
              <a:t>EM</a:t>
            </a:r>
            <a:endParaRPr lang="en-US" sz="4000">
              <a:latin typeface="Calibri" panose="020F0502020204030204" pitchFamily="34" charset="0"/>
              <a:cs typeface="Calibri" panose="020F0502020204030204" pitchFamily="34" charset="0"/>
            </a:endParaRPr>
          </a:p>
        </p:txBody>
      </p:sp>
      <p:sp>
        <p:nvSpPr>
          <p:cNvPr id="21" name="Arrow: Pentagon 20">
            <a:hlinkClick r:id="rId2" action="ppaction://hlinksldjump"/>
            <a:extLst>
              <a:ext uri="{FF2B5EF4-FFF2-40B4-BE49-F238E27FC236}">
                <a16:creationId xmlns:a16="http://schemas.microsoft.com/office/drawing/2014/main" id="{5AECBE41-EE73-4392-8F87-FCD402BBAB80}"/>
              </a:ext>
            </a:extLst>
          </p:cNvPr>
          <p:cNvSpPr/>
          <p:nvPr/>
        </p:nvSpPr>
        <p:spPr>
          <a:xfrm>
            <a:off x="69851" y="69061"/>
            <a:ext cx="3054429" cy="387351"/>
          </a:xfrm>
          <a:prstGeom prst="homePlat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BSW</a:t>
            </a:r>
          </a:p>
        </p:txBody>
      </p:sp>
      <p:sp>
        <p:nvSpPr>
          <p:cNvPr id="22" name="Arrow: Chevron 21">
            <a:hlinkClick r:id="rId3" action="ppaction://hlinksldjump"/>
            <a:extLst>
              <a:ext uri="{FF2B5EF4-FFF2-40B4-BE49-F238E27FC236}">
                <a16:creationId xmlns:a16="http://schemas.microsoft.com/office/drawing/2014/main" id="{264F90F0-AF5D-45AC-8879-CB7BFFBD3B85}"/>
              </a:ext>
            </a:extLst>
          </p:cNvPr>
          <p:cNvSpPr/>
          <p:nvPr/>
        </p:nvSpPr>
        <p:spPr>
          <a:xfrm>
            <a:off x="2997205" y="69061"/>
            <a:ext cx="304799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DCOM</a:t>
            </a:r>
          </a:p>
        </p:txBody>
      </p:sp>
      <p:sp>
        <p:nvSpPr>
          <p:cNvPr id="23" name="Arrow: Chevron 22">
            <a:hlinkClick r:id="rId4" action="ppaction://hlinksldjump"/>
            <a:extLst>
              <a:ext uri="{FF2B5EF4-FFF2-40B4-BE49-F238E27FC236}">
                <a16:creationId xmlns:a16="http://schemas.microsoft.com/office/drawing/2014/main" id="{E2A872B2-4E84-43C5-80C6-1A1600F24275}"/>
              </a:ext>
            </a:extLst>
          </p:cNvPr>
          <p:cNvSpPr/>
          <p:nvPr/>
        </p:nvSpPr>
        <p:spPr>
          <a:xfrm>
            <a:off x="5924557" y="69061"/>
            <a:ext cx="304799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COM</a:t>
            </a:r>
          </a:p>
        </p:txBody>
      </p:sp>
      <p:sp>
        <p:nvSpPr>
          <p:cNvPr id="24" name="Arrow: Chevron 23">
            <a:hlinkClick r:id="rId5" action="ppaction://hlinksldjump"/>
            <a:extLst>
              <a:ext uri="{FF2B5EF4-FFF2-40B4-BE49-F238E27FC236}">
                <a16:creationId xmlns:a16="http://schemas.microsoft.com/office/drawing/2014/main" id="{4BA4F69C-2657-4787-9879-21A8829C516C}"/>
              </a:ext>
            </a:extLst>
          </p:cNvPr>
          <p:cNvSpPr/>
          <p:nvPr/>
        </p:nvSpPr>
        <p:spPr>
          <a:xfrm>
            <a:off x="8845477" y="69061"/>
            <a:ext cx="3047999"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EM</a:t>
            </a:r>
          </a:p>
        </p:txBody>
      </p:sp>
      <p:pic>
        <p:nvPicPr>
          <p:cNvPr id="49" name="Picture 48"/>
          <p:cNvPicPr>
            <a:picLocks noChangeAspect="1"/>
          </p:cNvPicPr>
          <p:nvPr/>
        </p:nvPicPr>
        <p:blipFill>
          <a:blip r:embed="rId6"/>
          <a:stretch>
            <a:fillRect/>
          </a:stretch>
        </p:blipFill>
        <p:spPr>
          <a:xfrm>
            <a:off x="510021" y="1666354"/>
            <a:ext cx="6698648" cy="3921315"/>
          </a:xfrm>
          <a:prstGeom prst="rect">
            <a:avLst/>
          </a:prstGeom>
        </p:spPr>
      </p:pic>
      <p:sp>
        <p:nvSpPr>
          <p:cNvPr id="5" name="Oval 4"/>
          <p:cNvSpPr/>
          <p:nvPr/>
        </p:nvSpPr>
        <p:spPr>
          <a:xfrm>
            <a:off x="2899551" y="3817398"/>
            <a:ext cx="1473692" cy="861134"/>
          </a:xfrm>
          <a:prstGeom prst="ellipse">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7" name="Cloud 6"/>
          <p:cNvSpPr/>
          <p:nvPr/>
        </p:nvSpPr>
        <p:spPr>
          <a:xfrm>
            <a:off x="8487052" y="1526959"/>
            <a:ext cx="2956265" cy="1864311"/>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t>FOCUS</a:t>
            </a:r>
            <a:endParaRPr lang="en-US"/>
          </a:p>
        </p:txBody>
      </p:sp>
      <p:cxnSp>
        <p:nvCxnSpPr>
          <p:cNvPr id="12" name="Curved Connector 11"/>
          <p:cNvCxnSpPr>
            <a:stCxn id="5" idx="6"/>
            <a:endCxn id="7" idx="2"/>
          </p:cNvCxnSpPr>
          <p:nvPr/>
        </p:nvCxnSpPr>
        <p:spPr>
          <a:xfrm flipV="1">
            <a:off x="4373243" y="2459115"/>
            <a:ext cx="4122979" cy="1788850"/>
          </a:xfrm>
          <a:prstGeom prst="curvedConnector3">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05247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3BBFC-165A-495B-A216-0A5DBA728386}"/>
              </a:ext>
            </a:extLst>
          </p:cNvPr>
          <p:cNvSpPr>
            <a:spLocks noGrp="1"/>
          </p:cNvSpPr>
          <p:nvPr>
            <p:ph type="ctrTitle"/>
          </p:nvPr>
        </p:nvSpPr>
        <p:spPr>
          <a:xfrm>
            <a:off x="69853" y="512764"/>
            <a:ext cx="9932563" cy="839787"/>
          </a:xfrm>
        </p:spPr>
        <p:txBody>
          <a:bodyPr>
            <a:normAutofit/>
          </a:bodyPr>
          <a:lstStyle/>
          <a:p>
            <a:pPr algn="l"/>
            <a:r>
              <a:rPr lang="en-US" sz="4000">
                <a:latin typeface="Calibri" panose="020F0502020204030204" pitchFamily="34" charset="0"/>
                <a:cs typeface="Calibri" panose="020F0502020204030204" pitchFamily="34" charset="0"/>
              </a:rPr>
              <a:t>LOSS COMMUNICATION</a:t>
            </a:r>
          </a:p>
        </p:txBody>
      </p:sp>
      <p:sp>
        <p:nvSpPr>
          <p:cNvPr id="21" name="Arrow: Pentagon 20">
            <a:hlinkClick r:id="rId2" action="ppaction://hlinksldjump"/>
            <a:extLst>
              <a:ext uri="{FF2B5EF4-FFF2-40B4-BE49-F238E27FC236}">
                <a16:creationId xmlns:a16="http://schemas.microsoft.com/office/drawing/2014/main" id="{5AECBE41-EE73-4392-8F87-FCD402BBAB80}"/>
              </a:ext>
            </a:extLst>
          </p:cNvPr>
          <p:cNvSpPr/>
          <p:nvPr/>
        </p:nvSpPr>
        <p:spPr>
          <a:xfrm>
            <a:off x="69851" y="69061"/>
            <a:ext cx="3068993" cy="387351"/>
          </a:xfrm>
          <a:prstGeom prst="homePlate">
            <a:avLst/>
          </a:prstGeom>
          <a:solidFill>
            <a:schemeClr val="tx1">
              <a:lumMod val="65000"/>
              <a:lumOff val="35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rPr>
              <a:t>EM</a:t>
            </a:r>
          </a:p>
        </p:txBody>
      </p:sp>
      <p:sp>
        <p:nvSpPr>
          <p:cNvPr id="22" name="Arrow: Chevron 21">
            <a:hlinkClick r:id="rId3" action="ppaction://hlinksldjump"/>
            <a:extLst>
              <a:ext uri="{FF2B5EF4-FFF2-40B4-BE49-F238E27FC236}">
                <a16:creationId xmlns:a16="http://schemas.microsoft.com/office/drawing/2014/main" id="{264F90F0-AF5D-45AC-8879-CB7BFFBD3B85}"/>
              </a:ext>
            </a:extLst>
          </p:cNvPr>
          <p:cNvSpPr/>
          <p:nvPr/>
        </p:nvSpPr>
        <p:spPr>
          <a:xfrm>
            <a:off x="2997206" y="69063"/>
            <a:ext cx="1950314"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TO</a:t>
            </a:r>
          </a:p>
        </p:txBody>
      </p:sp>
      <p:sp>
        <p:nvSpPr>
          <p:cNvPr id="23" name="Arrow: Chevron 22">
            <a:hlinkClick r:id="rId4" action="ppaction://hlinksldjump"/>
            <a:extLst>
              <a:ext uri="{FF2B5EF4-FFF2-40B4-BE49-F238E27FC236}">
                <a16:creationId xmlns:a16="http://schemas.microsoft.com/office/drawing/2014/main" id="{E2A872B2-4E84-43C5-80C6-1A1600F24275}"/>
              </a:ext>
            </a:extLst>
          </p:cNvPr>
          <p:cNvSpPr/>
          <p:nvPr/>
        </p:nvSpPr>
        <p:spPr>
          <a:xfrm>
            <a:off x="4803408" y="69061"/>
            <a:ext cx="1950314"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CRC</a:t>
            </a:r>
          </a:p>
        </p:txBody>
      </p:sp>
      <p:sp>
        <p:nvSpPr>
          <p:cNvPr id="49" name="Arrow: Chevron 22">
            <a:hlinkClick r:id="rId5" action="ppaction://hlinksldjump"/>
            <a:extLst>
              <a:ext uri="{FF2B5EF4-FFF2-40B4-BE49-F238E27FC236}">
                <a16:creationId xmlns:a16="http://schemas.microsoft.com/office/drawing/2014/main" id="{E2A872B2-4E84-43C5-80C6-1A1600F24275}"/>
              </a:ext>
            </a:extLst>
          </p:cNvPr>
          <p:cNvSpPr/>
          <p:nvPr/>
        </p:nvSpPr>
        <p:spPr>
          <a:xfrm>
            <a:off x="6610847" y="69061"/>
            <a:ext cx="1950314"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BZ</a:t>
            </a:r>
          </a:p>
        </p:txBody>
      </p:sp>
      <p:sp>
        <p:nvSpPr>
          <p:cNvPr id="50" name="Arrow: Chevron 22">
            <a:hlinkClick r:id="rId6" action="ppaction://hlinksldjump"/>
            <a:extLst>
              <a:ext uri="{FF2B5EF4-FFF2-40B4-BE49-F238E27FC236}">
                <a16:creationId xmlns:a16="http://schemas.microsoft.com/office/drawing/2014/main" id="{E2A872B2-4E84-43C5-80C6-1A1600F24275}"/>
              </a:ext>
            </a:extLst>
          </p:cNvPr>
          <p:cNvSpPr/>
          <p:nvPr/>
        </p:nvSpPr>
        <p:spPr>
          <a:xfrm>
            <a:off x="8418286" y="69061"/>
            <a:ext cx="1950314"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DLC</a:t>
            </a:r>
          </a:p>
        </p:txBody>
      </p:sp>
      <p:sp>
        <p:nvSpPr>
          <p:cNvPr id="51" name="Arrow: Chevron 22">
            <a:hlinkClick r:id="rId7" action="ppaction://hlinksldjump"/>
            <a:extLst>
              <a:ext uri="{FF2B5EF4-FFF2-40B4-BE49-F238E27FC236}">
                <a16:creationId xmlns:a16="http://schemas.microsoft.com/office/drawing/2014/main" id="{E2A872B2-4E84-43C5-80C6-1A1600F24275}"/>
              </a:ext>
            </a:extLst>
          </p:cNvPr>
          <p:cNvSpPr/>
          <p:nvPr/>
        </p:nvSpPr>
        <p:spPr>
          <a:xfrm>
            <a:off x="10224488" y="69061"/>
            <a:ext cx="1950314"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INVALID VAL</a:t>
            </a:r>
          </a:p>
        </p:txBody>
      </p:sp>
      <p:sp>
        <p:nvSpPr>
          <p:cNvPr id="133" name="Hexagon 132"/>
          <p:cNvSpPr/>
          <p:nvPr/>
        </p:nvSpPr>
        <p:spPr>
          <a:xfrm>
            <a:off x="348149" y="1408901"/>
            <a:ext cx="5328751" cy="4629950"/>
          </a:xfrm>
          <a:prstGeom prst="hexagon">
            <a:avLst/>
          </a:prstGeom>
          <a:solidFill>
            <a:schemeClr val="accent5">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4" name="Hexagon 133">
            <a:extLst>
              <a:ext uri="{FF2B5EF4-FFF2-40B4-BE49-F238E27FC236}">
                <a16:creationId xmlns:a16="http://schemas.microsoft.com/office/drawing/2014/main" id="{AE0F4113-661B-406B-9691-0C5D8A77A324}"/>
              </a:ext>
            </a:extLst>
          </p:cNvPr>
          <p:cNvSpPr/>
          <p:nvPr/>
        </p:nvSpPr>
        <p:spPr>
          <a:xfrm>
            <a:off x="2221016" y="3046081"/>
            <a:ext cx="1552379" cy="1310024"/>
          </a:xfrm>
          <a:prstGeom prst="hexagon">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RX NODE</a:t>
            </a:r>
          </a:p>
        </p:txBody>
      </p:sp>
      <p:sp>
        <p:nvSpPr>
          <p:cNvPr id="135" name="Oval 134"/>
          <p:cNvSpPr/>
          <p:nvPr/>
        </p:nvSpPr>
        <p:spPr>
          <a:xfrm>
            <a:off x="1508944" y="1632083"/>
            <a:ext cx="1088442" cy="1035718"/>
          </a:xfrm>
          <a:prstGeom prst="ellipse">
            <a:avLst/>
          </a:prstGeom>
          <a:solidFill>
            <a:schemeClr val="accent6">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TX NODE</a:t>
            </a:r>
          </a:p>
        </p:txBody>
      </p:sp>
      <p:sp>
        <p:nvSpPr>
          <p:cNvPr id="136" name="Oval 135"/>
          <p:cNvSpPr/>
          <p:nvPr/>
        </p:nvSpPr>
        <p:spPr>
          <a:xfrm>
            <a:off x="674666" y="3174872"/>
            <a:ext cx="1088442" cy="1035718"/>
          </a:xfrm>
          <a:prstGeom prst="ellipse">
            <a:avLst/>
          </a:prstGeom>
          <a:solidFill>
            <a:schemeClr val="accent6">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TX NODE</a:t>
            </a:r>
          </a:p>
        </p:txBody>
      </p:sp>
      <p:sp>
        <p:nvSpPr>
          <p:cNvPr id="137" name="Oval 136"/>
          <p:cNvSpPr/>
          <p:nvPr/>
        </p:nvSpPr>
        <p:spPr>
          <a:xfrm>
            <a:off x="1508944" y="4717662"/>
            <a:ext cx="1088442" cy="1035718"/>
          </a:xfrm>
          <a:prstGeom prst="ellipse">
            <a:avLst/>
          </a:prstGeom>
          <a:solidFill>
            <a:schemeClr val="accent6">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TX NODE</a:t>
            </a:r>
          </a:p>
        </p:txBody>
      </p:sp>
      <p:sp>
        <p:nvSpPr>
          <p:cNvPr id="138" name="Oval 137"/>
          <p:cNvSpPr/>
          <p:nvPr/>
        </p:nvSpPr>
        <p:spPr>
          <a:xfrm>
            <a:off x="3401488" y="4720567"/>
            <a:ext cx="1088442" cy="1035718"/>
          </a:xfrm>
          <a:prstGeom prst="ellipse">
            <a:avLst/>
          </a:prstGeom>
          <a:solidFill>
            <a:schemeClr val="accent6">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TX NODE</a:t>
            </a:r>
          </a:p>
        </p:txBody>
      </p:sp>
      <p:sp>
        <p:nvSpPr>
          <p:cNvPr id="139" name="Oval 138"/>
          <p:cNvSpPr/>
          <p:nvPr/>
        </p:nvSpPr>
        <p:spPr>
          <a:xfrm>
            <a:off x="4231303" y="3184686"/>
            <a:ext cx="1088442" cy="1035718"/>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TX NODE</a:t>
            </a:r>
          </a:p>
        </p:txBody>
      </p:sp>
      <p:sp>
        <p:nvSpPr>
          <p:cNvPr id="140" name="Oval 139"/>
          <p:cNvSpPr/>
          <p:nvPr/>
        </p:nvSpPr>
        <p:spPr>
          <a:xfrm>
            <a:off x="3401488" y="1648806"/>
            <a:ext cx="1088442" cy="1035718"/>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TX NODE</a:t>
            </a:r>
          </a:p>
        </p:txBody>
      </p:sp>
      <p:cxnSp>
        <p:nvCxnSpPr>
          <p:cNvPr id="141" name="Straight Connector 140"/>
          <p:cNvCxnSpPr/>
          <p:nvPr/>
        </p:nvCxnSpPr>
        <p:spPr>
          <a:xfrm>
            <a:off x="3461207" y="2768891"/>
            <a:ext cx="151687" cy="18991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3496825" y="2737028"/>
            <a:ext cx="151687" cy="18991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H="1">
            <a:off x="3904118" y="3578214"/>
            <a:ext cx="65487" cy="24575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flipH="1">
            <a:off x="3950382" y="3578214"/>
            <a:ext cx="65487" cy="24575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a:endCxn id="134" idx="4"/>
          </p:cNvCxnSpPr>
          <p:nvPr/>
        </p:nvCxnSpPr>
        <p:spPr>
          <a:xfrm>
            <a:off x="2295331" y="2667801"/>
            <a:ext cx="253191" cy="3782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a:endCxn id="134" idx="5"/>
          </p:cNvCxnSpPr>
          <p:nvPr/>
        </p:nvCxnSpPr>
        <p:spPr>
          <a:xfrm flipH="1">
            <a:off x="3445889" y="2667801"/>
            <a:ext cx="248709" cy="3782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a:endCxn id="134" idx="1"/>
          </p:cNvCxnSpPr>
          <p:nvPr/>
        </p:nvCxnSpPr>
        <p:spPr>
          <a:xfrm flipH="1" flipV="1">
            <a:off x="3445889" y="4356105"/>
            <a:ext cx="248709" cy="3782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a:endCxn id="134" idx="2"/>
          </p:cNvCxnSpPr>
          <p:nvPr/>
        </p:nvCxnSpPr>
        <p:spPr>
          <a:xfrm flipV="1">
            <a:off x="2295331" y="4356105"/>
            <a:ext cx="253191" cy="3782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a:stCxn id="136" idx="6"/>
            <a:endCxn id="134" idx="3"/>
          </p:cNvCxnSpPr>
          <p:nvPr/>
        </p:nvCxnSpPr>
        <p:spPr>
          <a:xfrm>
            <a:off x="1763108" y="3692731"/>
            <a:ext cx="457908" cy="83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a:stCxn id="139" idx="2"/>
            <a:endCxn id="134" idx="0"/>
          </p:cNvCxnSpPr>
          <p:nvPr/>
        </p:nvCxnSpPr>
        <p:spPr>
          <a:xfrm flipH="1" flipV="1">
            <a:off x="3773395" y="3701093"/>
            <a:ext cx="457908" cy="14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1" name="Oval 150"/>
          <p:cNvSpPr/>
          <p:nvPr/>
        </p:nvSpPr>
        <p:spPr>
          <a:xfrm>
            <a:off x="1834173" y="3767757"/>
            <a:ext cx="242474" cy="22384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2</a:t>
            </a:r>
          </a:p>
        </p:txBody>
      </p:sp>
      <p:sp>
        <p:nvSpPr>
          <p:cNvPr id="152" name="Oval 151"/>
          <p:cNvSpPr/>
          <p:nvPr/>
        </p:nvSpPr>
        <p:spPr>
          <a:xfrm>
            <a:off x="3192891" y="2703097"/>
            <a:ext cx="242474" cy="22384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1</a:t>
            </a:r>
          </a:p>
        </p:txBody>
      </p:sp>
      <p:sp>
        <p:nvSpPr>
          <p:cNvPr id="153" name="Oval 152"/>
          <p:cNvSpPr/>
          <p:nvPr/>
        </p:nvSpPr>
        <p:spPr>
          <a:xfrm>
            <a:off x="3867592" y="3338025"/>
            <a:ext cx="242474" cy="22384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1</a:t>
            </a:r>
          </a:p>
        </p:txBody>
      </p:sp>
      <p:sp>
        <p:nvSpPr>
          <p:cNvPr id="154" name="Oval 153"/>
          <p:cNvSpPr/>
          <p:nvPr/>
        </p:nvSpPr>
        <p:spPr>
          <a:xfrm>
            <a:off x="3648512" y="4410695"/>
            <a:ext cx="242474" cy="22384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2</a:t>
            </a:r>
          </a:p>
        </p:txBody>
      </p:sp>
      <p:sp>
        <p:nvSpPr>
          <p:cNvPr id="155" name="Oval 154"/>
          <p:cNvSpPr/>
          <p:nvPr/>
        </p:nvSpPr>
        <p:spPr>
          <a:xfrm>
            <a:off x="2429227" y="4539073"/>
            <a:ext cx="242474" cy="22384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2</a:t>
            </a:r>
          </a:p>
        </p:txBody>
      </p:sp>
      <p:sp>
        <p:nvSpPr>
          <p:cNvPr id="156" name="Oval 155"/>
          <p:cNvSpPr/>
          <p:nvPr/>
        </p:nvSpPr>
        <p:spPr>
          <a:xfrm>
            <a:off x="2125230" y="2825018"/>
            <a:ext cx="242474" cy="22384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2</a:t>
            </a:r>
          </a:p>
        </p:txBody>
      </p:sp>
      <p:sp>
        <p:nvSpPr>
          <p:cNvPr id="157" name="Pentagon 156"/>
          <p:cNvSpPr/>
          <p:nvPr/>
        </p:nvSpPr>
        <p:spPr>
          <a:xfrm>
            <a:off x="6574267" y="3187928"/>
            <a:ext cx="4154714" cy="831938"/>
          </a:xfrm>
          <a:prstGeom prst="homePlat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r"/>
            <a:endParaRPr lang="en-US"/>
          </a:p>
        </p:txBody>
      </p:sp>
      <p:sp>
        <p:nvSpPr>
          <p:cNvPr id="158" name="Oval 157"/>
          <p:cNvSpPr/>
          <p:nvPr/>
        </p:nvSpPr>
        <p:spPr>
          <a:xfrm>
            <a:off x="6774500" y="3379411"/>
            <a:ext cx="455017" cy="47107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t>1</a:t>
            </a:r>
          </a:p>
        </p:txBody>
      </p:sp>
      <p:sp>
        <p:nvSpPr>
          <p:cNvPr id="159" name="Oval 158"/>
          <p:cNvSpPr/>
          <p:nvPr/>
        </p:nvSpPr>
        <p:spPr>
          <a:xfrm>
            <a:off x="6770477" y="4531527"/>
            <a:ext cx="455017" cy="47107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t>2</a:t>
            </a:r>
          </a:p>
        </p:txBody>
      </p:sp>
      <p:sp>
        <p:nvSpPr>
          <p:cNvPr id="160" name="Pentagon 159"/>
          <p:cNvSpPr/>
          <p:nvPr/>
        </p:nvSpPr>
        <p:spPr>
          <a:xfrm>
            <a:off x="6574267" y="4351094"/>
            <a:ext cx="4154714" cy="831938"/>
          </a:xfrm>
          <a:prstGeom prst="homePlat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r"/>
            <a:endParaRPr lang="en-US"/>
          </a:p>
        </p:txBody>
      </p:sp>
      <p:sp>
        <p:nvSpPr>
          <p:cNvPr id="161" name="TextBox 160"/>
          <p:cNvSpPr txBox="1"/>
          <p:nvPr/>
        </p:nvSpPr>
        <p:spPr>
          <a:xfrm>
            <a:off x="7225494" y="3357969"/>
            <a:ext cx="3224415" cy="461665"/>
          </a:xfrm>
          <a:prstGeom prst="rect">
            <a:avLst/>
          </a:prstGeom>
          <a:noFill/>
        </p:spPr>
        <p:txBody>
          <a:bodyPr wrap="square" rtlCol="0">
            <a:spAutoFit/>
          </a:bodyPr>
          <a:lstStyle/>
          <a:p>
            <a:r>
              <a:rPr lang="en-US" sz="2400"/>
              <a:t>Loss communication</a:t>
            </a:r>
          </a:p>
        </p:txBody>
      </p:sp>
      <p:sp>
        <p:nvSpPr>
          <p:cNvPr id="162" name="TextBox 161"/>
          <p:cNvSpPr txBox="1"/>
          <p:nvPr/>
        </p:nvSpPr>
        <p:spPr>
          <a:xfrm>
            <a:off x="7191377" y="4531527"/>
            <a:ext cx="3571722" cy="461665"/>
          </a:xfrm>
          <a:prstGeom prst="rect">
            <a:avLst/>
          </a:prstGeom>
          <a:noFill/>
        </p:spPr>
        <p:txBody>
          <a:bodyPr wrap="square" rtlCol="0">
            <a:spAutoFit/>
          </a:bodyPr>
          <a:lstStyle/>
          <a:p>
            <a:r>
              <a:rPr lang="en-US" sz="2400"/>
              <a:t>Normally communication</a:t>
            </a:r>
          </a:p>
        </p:txBody>
      </p:sp>
      <p:sp>
        <p:nvSpPr>
          <p:cNvPr id="166" name="Oval Callout 165"/>
          <p:cNvSpPr/>
          <p:nvPr/>
        </p:nvSpPr>
        <p:spPr>
          <a:xfrm>
            <a:off x="7480403" y="1407702"/>
            <a:ext cx="2379436" cy="99060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t>CAN Protocol</a:t>
            </a:r>
          </a:p>
        </p:txBody>
      </p:sp>
      <p:cxnSp>
        <p:nvCxnSpPr>
          <p:cNvPr id="168" name="Curved Connector 167"/>
          <p:cNvCxnSpPr>
            <a:stCxn id="166" idx="8"/>
          </p:cNvCxnSpPr>
          <p:nvPr/>
        </p:nvCxnSpPr>
        <p:spPr>
          <a:xfrm rot="5400000">
            <a:off x="6084617" y="749671"/>
            <a:ext cx="317340" cy="3862253"/>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12380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3BBFC-165A-495B-A216-0A5DBA728386}"/>
              </a:ext>
            </a:extLst>
          </p:cNvPr>
          <p:cNvSpPr>
            <a:spLocks noGrp="1"/>
          </p:cNvSpPr>
          <p:nvPr>
            <p:ph type="ctrTitle"/>
          </p:nvPr>
        </p:nvSpPr>
        <p:spPr>
          <a:xfrm>
            <a:off x="69853" y="512764"/>
            <a:ext cx="5565837" cy="839787"/>
          </a:xfrm>
        </p:spPr>
        <p:txBody>
          <a:bodyPr>
            <a:normAutofit/>
          </a:bodyPr>
          <a:lstStyle/>
          <a:p>
            <a:pPr algn="l"/>
            <a:r>
              <a:rPr lang="en-US" sz="4000">
                <a:latin typeface="Calibri" panose="020F0502020204030204" pitchFamily="34" charset="0"/>
                <a:cs typeface="Calibri" panose="020F0502020204030204" pitchFamily="34" charset="0"/>
              </a:rPr>
              <a:t>CHECKSUM </a:t>
            </a:r>
          </a:p>
        </p:txBody>
      </p:sp>
      <p:sp>
        <p:nvSpPr>
          <p:cNvPr id="80" name="Arrow: Chevron 21">
            <a:hlinkClick r:id="rId3" action="ppaction://hlinksldjump"/>
            <a:extLst>
              <a:ext uri="{FF2B5EF4-FFF2-40B4-BE49-F238E27FC236}">
                <a16:creationId xmlns:a16="http://schemas.microsoft.com/office/drawing/2014/main" id="{264F90F0-AF5D-45AC-8879-CB7BFFBD3B85}"/>
              </a:ext>
            </a:extLst>
          </p:cNvPr>
          <p:cNvSpPr/>
          <p:nvPr/>
        </p:nvSpPr>
        <p:spPr>
          <a:xfrm>
            <a:off x="2997206" y="69063"/>
            <a:ext cx="1950314"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TO</a:t>
            </a:r>
          </a:p>
        </p:txBody>
      </p:sp>
      <p:sp>
        <p:nvSpPr>
          <p:cNvPr id="81" name="Arrow: Chevron 22">
            <a:hlinkClick r:id="rId4" action="ppaction://hlinksldjump"/>
            <a:extLst>
              <a:ext uri="{FF2B5EF4-FFF2-40B4-BE49-F238E27FC236}">
                <a16:creationId xmlns:a16="http://schemas.microsoft.com/office/drawing/2014/main" id="{E2A872B2-4E84-43C5-80C6-1A1600F24275}"/>
              </a:ext>
            </a:extLst>
          </p:cNvPr>
          <p:cNvSpPr/>
          <p:nvPr/>
        </p:nvSpPr>
        <p:spPr>
          <a:xfrm>
            <a:off x="4803408" y="69061"/>
            <a:ext cx="1950314"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CRC</a:t>
            </a:r>
          </a:p>
        </p:txBody>
      </p:sp>
      <p:sp>
        <p:nvSpPr>
          <p:cNvPr id="82" name="Arrow: Chevron 22">
            <a:hlinkClick r:id="rId5" action="ppaction://hlinksldjump"/>
            <a:extLst>
              <a:ext uri="{FF2B5EF4-FFF2-40B4-BE49-F238E27FC236}">
                <a16:creationId xmlns:a16="http://schemas.microsoft.com/office/drawing/2014/main" id="{E2A872B2-4E84-43C5-80C6-1A1600F24275}"/>
              </a:ext>
            </a:extLst>
          </p:cNvPr>
          <p:cNvSpPr/>
          <p:nvPr/>
        </p:nvSpPr>
        <p:spPr>
          <a:xfrm>
            <a:off x="6610847" y="69061"/>
            <a:ext cx="1950314"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BZ</a:t>
            </a:r>
          </a:p>
        </p:txBody>
      </p:sp>
      <p:sp>
        <p:nvSpPr>
          <p:cNvPr id="83" name="Arrow: Chevron 22">
            <a:hlinkClick r:id="rId6" action="ppaction://hlinksldjump"/>
            <a:extLst>
              <a:ext uri="{FF2B5EF4-FFF2-40B4-BE49-F238E27FC236}">
                <a16:creationId xmlns:a16="http://schemas.microsoft.com/office/drawing/2014/main" id="{E2A872B2-4E84-43C5-80C6-1A1600F24275}"/>
              </a:ext>
            </a:extLst>
          </p:cNvPr>
          <p:cNvSpPr/>
          <p:nvPr/>
        </p:nvSpPr>
        <p:spPr>
          <a:xfrm>
            <a:off x="8418286" y="69061"/>
            <a:ext cx="1950314"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DLC</a:t>
            </a:r>
          </a:p>
        </p:txBody>
      </p:sp>
      <p:sp>
        <p:nvSpPr>
          <p:cNvPr id="84" name="Arrow: Chevron 22">
            <a:hlinkClick r:id="rId7" action="ppaction://hlinksldjump"/>
            <a:extLst>
              <a:ext uri="{FF2B5EF4-FFF2-40B4-BE49-F238E27FC236}">
                <a16:creationId xmlns:a16="http://schemas.microsoft.com/office/drawing/2014/main" id="{E2A872B2-4E84-43C5-80C6-1A1600F24275}"/>
              </a:ext>
            </a:extLst>
          </p:cNvPr>
          <p:cNvSpPr/>
          <p:nvPr/>
        </p:nvSpPr>
        <p:spPr>
          <a:xfrm>
            <a:off x="10224488" y="69061"/>
            <a:ext cx="1950314"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INVALID VAL</a:t>
            </a:r>
          </a:p>
        </p:txBody>
      </p:sp>
      <p:sp>
        <p:nvSpPr>
          <p:cNvPr id="85" name="Arrow: Pentagon 20">
            <a:hlinkClick r:id="rId8" action="ppaction://hlinksldjump"/>
            <a:extLst>
              <a:ext uri="{FF2B5EF4-FFF2-40B4-BE49-F238E27FC236}">
                <a16:creationId xmlns:a16="http://schemas.microsoft.com/office/drawing/2014/main" id="{5AECBE41-EE73-4392-8F87-FCD402BBAB80}"/>
              </a:ext>
            </a:extLst>
          </p:cNvPr>
          <p:cNvSpPr/>
          <p:nvPr/>
        </p:nvSpPr>
        <p:spPr>
          <a:xfrm>
            <a:off x="69851" y="69061"/>
            <a:ext cx="3068993" cy="387351"/>
          </a:xfrm>
          <a:prstGeom prst="homePlate">
            <a:avLst/>
          </a:prstGeom>
          <a:solidFill>
            <a:schemeClr val="tx1">
              <a:lumMod val="65000"/>
              <a:lumOff val="35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rPr>
              <a:t>EM</a:t>
            </a:r>
          </a:p>
        </p:txBody>
      </p:sp>
      <p:sp>
        <p:nvSpPr>
          <p:cNvPr id="14" name="Rounded Rectangle 13"/>
          <p:cNvSpPr/>
          <p:nvPr/>
        </p:nvSpPr>
        <p:spPr>
          <a:xfrm>
            <a:off x="2997206" y="826413"/>
            <a:ext cx="8818769" cy="694477"/>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a:solidFill>
                  <a:schemeClr val="bg1"/>
                </a:solidFill>
              </a:rPr>
              <a:t>In order to warrant </a:t>
            </a:r>
            <a:r>
              <a:rPr lang="en-US" b="1">
                <a:solidFill>
                  <a:srgbClr val="FFFF00"/>
                </a:solidFill>
              </a:rPr>
              <a:t>QUALITY of data field of some essential messages</a:t>
            </a:r>
            <a:r>
              <a:rPr lang="en-US" b="1">
                <a:solidFill>
                  <a:schemeClr val="bg1"/>
                </a:solidFill>
              </a:rPr>
              <a:t>, customer defined a </a:t>
            </a:r>
          </a:p>
          <a:p>
            <a:pPr algn="ctr"/>
            <a:r>
              <a:rPr lang="en-US" b="1">
                <a:solidFill>
                  <a:srgbClr val="FFFF00"/>
                </a:solidFill>
              </a:rPr>
              <a:t>CRC Sequence </a:t>
            </a:r>
            <a:r>
              <a:rPr lang="en-US" b="1">
                <a:solidFill>
                  <a:schemeClr val="bg1"/>
                </a:solidFill>
              </a:rPr>
              <a:t>in </a:t>
            </a:r>
            <a:r>
              <a:rPr lang="en-US" b="1">
                <a:solidFill>
                  <a:srgbClr val="FFFF00"/>
                </a:solidFill>
              </a:rPr>
              <a:t>DATA FIELD </a:t>
            </a:r>
            <a:r>
              <a:rPr lang="en-US" b="1">
                <a:solidFill>
                  <a:schemeClr val="bg1"/>
                </a:solidFill>
              </a:rPr>
              <a:t>of those ones.</a:t>
            </a:r>
          </a:p>
        </p:txBody>
      </p:sp>
      <p:pic>
        <p:nvPicPr>
          <p:cNvPr id="6" name="Picture 5"/>
          <p:cNvPicPr>
            <a:picLocks noChangeAspect="1"/>
          </p:cNvPicPr>
          <p:nvPr/>
        </p:nvPicPr>
        <p:blipFill>
          <a:blip r:embed="rId9"/>
          <a:stretch>
            <a:fillRect/>
          </a:stretch>
        </p:blipFill>
        <p:spPr>
          <a:xfrm>
            <a:off x="111190" y="1652890"/>
            <a:ext cx="5667375" cy="3895725"/>
          </a:xfrm>
          <a:prstGeom prst="rect">
            <a:avLst/>
          </a:prstGeom>
        </p:spPr>
      </p:pic>
      <p:sp>
        <p:nvSpPr>
          <p:cNvPr id="10" name="Rounded Rectangle 9"/>
          <p:cNvSpPr/>
          <p:nvPr/>
        </p:nvSpPr>
        <p:spPr>
          <a:xfrm>
            <a:off x="633574" y="4982547"/>
            <a:ext cx="5010539" cy="566068"/>
          </a:xfrm>
          <a:prstGeom prst="roundRect">
            <a:avLst/>
          </a:prstGeom>
          <a:noFill/>
          <a:ln w="19050" cap="flat" cmpd="sng" algn="ctr">
            <a:solidFill>
              <a:srgbClr val="0000FF"/>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aphicFrame>
        <p:nvGraphicFramePr>
          <p:cNvPr id="43" name="Table 42"/>
          <p:cNvGraphicFramePr>
            <a:graphicFrameLocks noGrp="1"/>
          </p:cNvGraphicFramePr>
          <p:nvPr/>
        </p:nvGraphicFramePr>
        <p:xfrm>
          <a:off x="5924561" y="1652890"/>
          <a:ext cx="5891414" cy="731520"/>
        </p:xfrm>
        <a:graphic>
          <a:graphicData uri="http://schemas.openxmlformats.org/drawingml/2006/table">
            <a:tbl>
              <a:tblPr firstRow="1" bandRow="1">
                <a:tableStyleId>{5C22544A-7EE6-4342-B048-85BDC9FD1C3A}</a:tableStyleId>
              </a:tblPr>
              <a:tblGrid>
                <a:gridCol w="5891414">
                  <a:extLst>
                    <a:ext uri="{9D8B030D-6E8A-4147-A177-3AD203B41FA5}">
                      <a16:colId xmlns:a16="http://schemas.microsoft.com/office/drawing/2014/main" val="2719101650"/>
                    </a:ext>
                  </a:extLst>
                </a:gridCol>
              </a:tblGrid>
              <a:tr h="157445">
                <a:tc>
                  <a:txBody>
                    <a:bodyPr/>
                    <a:lstStyle/>
                    <a:p>
                      <a:pPr algn="ctr"/>
                      <a:r>
                        <a:rPr lang="en-US">
                          <a:solidFill>
                            <a:schemeClr val="bg1"/>
                          </a:solidFill>
                        </a:rPr>
                        <a:t>CRC Sequence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3813663593"/>
                  </a:ext>
                </a:extLst>
              </a:tr>
              <a:tr h="157445">
                <a:tc>
                  <a:txBody>
                    <a:bodyPr/>
                    <a:lstStyle/>
                    <a:p>
                      <a:pPr algn="ctr"/>
                      <a:r>
                        <a:rPr lang="en-US">
                          <a:solidFill>
                            <a:schemeClr val="tx1"/>
                          </a:solidFill>
                        </a:rPr>
                        <a:t>0 – 8 bits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54303743"/>
                  </a:ext>
                </a:extLst>
              </a:tr>
            </a:tbl>
          </a:graphicData>
        </a:graphic>
      </p:graphicFrame>
      <p:cxnSp>
        <p:nvCxnSpPr>
          <p:cNvPr id="13" name="Curved Connector 12"/>
          <p:cNvCxnSpPr>
            <a:stCxn id="10" idx="0"/>
            <a:endCxn id="43" idx="1"/>
          </p:cNvCxnSpPr>
          <p:nvPr/>
        </p:nvCxnSpPr>
        <p:spPr>
          <a:xfrm rot="5400000" flipH="1" flipV="1">
            <a:off x="3049754" y="2107741"/>
            <a:ext cx="2963897" cy="2785717"/>
          </a:xfrm>
          <a:prstGeom prst="curvedConnector2">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72" name="Oval 71"/>
          <p:cNvSpPr/>
          <p:nvPr/>
        </p:nvSpPr>
        <p:spPr>
          <a:xfrm>
            <a:off x="6304600" y="2908292"/>
            <a:ext cx="1088442" cy="1035718"/>
          </a:xfrm>
          <a:prstGeom prst="ellipse">
            <a:avLst/>
          </a:prstGeom>
          <a:solidFill>
            <a:schemeClr val="accent6">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TX NODE</a:t>
            </a:r>
          </a:p>
        </p:txBody>
      </p:sp>
      <p:sp>
        <p:nvSpPr>
          <p:cNvPr id="73" name="Hexagon 72">
            <a:extLst>
              <a:ext uri="{FF2B5EF4-FFF2-40B4-BE49-F238E27FC236}">
                <a16:creationId xmlns:a16="http://schemas.microsoft.com/office/drawing/2014/main" id="{AE0F4113-661B-406B-9691-0C5D8A77A324}"/>
              </a:ext>
            </a:extLst>
          </p:cNvPr>
          <p:cNvSpPr/>
          <p:nvPr/>
        </p:nvSpPr>
        <p:spPr>
          <a:xfrm>
            <a:off x="10130052" y="2789178"/>
            <a:ext cx="1552379" cy="1310024"/>
          </a:xfrm>
          <a:prstGeom prst="hexagon">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RX NODE</a:t>
            </a:r>
          </a:p>
        </p:txBody>
      </p:sp>
      <p:cxnSp>
        <p:nvCxnSpPr>
          <p:cNvPr id="74" name="Straight Arrow Connector 73"/>
          <p:cNvCxnSpPr>
            <a:stCxn id="72" idx="6"/>
            <a:endCxn id="73" idx="3"/>
          </p:cNvCxnSpPr>
          <p:nvPr/>
        </p:nvCxnSpPr>
        <p:spPr>
          <a:xfrm>
            <a:off x="7393042" y="3426151"/>
            <a:ext cx="2737010" cy="180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a:xfrm>
            <a:off x="7810800" y="3075271"/>
            <a:ext cx="2118937" cy="261258"/>
          </a:xfrm>
          <a:prstGeom prst="rect">
            <a:avLst/>
          </a:prstGeom>
          <a:solidFill>
            <a:schemeClr val="accent1">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Data frame</a:t>
            </a:r>
          </a:p>
        </p:txBody>
      </p:sp>
      <p:sp>
        <p:nvSpPr>
          <p:cNvPr id="76" name="Rounded Rectangle 75"/>
          <p:cNvSpPr/>
          <p:nvPr/>
        </p:nvSpPr>
        <p:spPr>
          <a:xfrm>
            <a:off x="5924561" y="2532685"/>
            <a:ext cx="1819466" cy="2689580"/>
          </a:xfrm>
          <a:prstGeom prst="roundRect">
            <a:avLst/>
          </a:prstGeom>
          <a:noFill/>
          <a:ln w="9525" cap="flat" cmpd="sng" algn="ctr">
            <a:solidFill>
              <a:srgbClr val="0000FF"/>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77" name="Rounded Rectangle 76"/>
          <p:cNvSpPr/>
          <p:nvPr/>
        </p:nvSpPr>
        <p:spPr>
          <a:xfrm>
            <a:off x="9996509" y="2532685"/>
            <a:ext cx="1819466" cy="2689580"/>
          </a:xfrm>
          <a:prstGeom prst="roundRect">
            <a:avLst/>
          </a:prstGeom>
          <a:noFill/>
          <a:ln w="9525" cap="flat" cmpd="sng" algn="ctr">
            <a:solidFill>
              <a:srgbClr val="0000FF"/>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78" name="Rectangle 77"/>
          <p:cNvSpPr/>
          <p:nvPr/>
        </p:nvSpPr>
        <p:spPr>
          <a:xfrm>
            <a:off x="6011094" y="4181009"/>
            <a:ext cx="1663327" cy="902135"/>
          </a:xfrm>
          <a:prstGeom prst="rect">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t>CRC Sequence is calculatored before data frame transmited</a:t>
            </a:r>
          </a:p>
        </p:txBody>
      </p:sp>
      <p:sp>
        <p:nvSpPr>
          <p:cNvPr id="79" name="Rectangle 78"/>
          <p:cNvSpPr/>
          <p:nvPr/>
        </p:nvSpPr>
        <p:spPr>
          <a:xfrm>
            <a:off x="10068514" y="4179682"/>
            <a:ext cx="1663327" cy="903462"/>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t>CRC Sequence is calculatored after data frame receivered </a:t>
            </a:r>
          </a:p>
        </p:txBody>
      </p:sp>
      <p:sp>
        <p:nvSpPr>
          <p:cNvPr id="86" name="Diamond 85"/>
          <p:cNvSpPr/>
          <p:nvPr/>
        </p:nvSpPr>
        <p:spPr>
          <a:xfrm>
            <a:off x="7992819" y="4307593"/>
            <a:ext cx="1754897" cy="629413"/>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Equal ?</a:t>
            </a:r>
          </a:p>
        </p:txBody>
      </p:sp>
      <p:cxnSp>
        <p:nvCxnSpPr>
          <p:cNvPr id="87" name="Straight Arrow Connector 86"/>
          <p:cNvCxnSpPr>
            <a:stCxn id="78" idx="3"/>
            <a:endCxn id="86" idx="1"/>
          </p:cNvCxnSpPr>
          <p:nvPr/>
        </p:nvCxnSpPr>
        <p:spPr>
          <a:xfrm flipV="1">
            <a:off x="7674421" y="4622300"/>
            <a:ext cx="318398" cy="97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79" idx="1"/>
            <a:endCxn id="86" idx="3"/>
          </p:cNvCxnSpPr>
          <p:nvPr/>
        </p:nvCxnSpPr>
        <p:spPr>
          <a:xfrm flipH="1" flipV="1">
            <a:off x="9747716" y="4622300"/>
            <a:ext cx="320798" cy="91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7877571" y="3555568"/>
            <a:ext cx="1985394" cy="52499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solidFill>
                  <a:schemeClr val="tx1"/>
                </a:solidFill>
              </a:rPr>
              <a:t>Data and security correct</a:t>
            </a:r>
          </a:p>
        </p:txBody>
      </p:sp>
      <p:cxnSp>
        <p:nvCxnSpPr>
          <p:cNvPr id="90" name="Straight Arrow Connector 89"/>
          <p:cNvCxnSpPr>
            <a:stCxn id="86" idx="0"/>
            <a:endCxn id="89" idx="2"/>
          </p:cNvCxnSpPr>
          <p:nvPr/>
        </p:nvCxnSpPr>
        <p:spPr>
          <a:xfrm flipV="1">
            <a:off x="8870268" y="4080565"/>
            <a:ext cx="0" cy="2270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86" idx="2"/>
          </p:cNvCxnSpPr>
          <p:nvPr/>
        </p:nvCxnSpPr>
        <p:spPr>
          <a:xfrm flipH="1">
            <a:off x="8870267" y="4937006"/>
            <a:ext cx="1" cy="5584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8835646" y="4063284"/>
            <a:ext cx="597743" cy="307777"/>
          </a:xfrm>
          <a:prstGeom prst="rect">
            <a:avLst/>
          </a:prstGeom>
          <a:noFill/>
        </p:spPr>
        <p:txBody>
          <a:bodyPr wrap="square" rtlCol="0">
            <a:spAutoFit/>
          </a:bodyPr>
          <a:lstStyle/>
          <a:p>
            <a:r>
              <a:rPr lang="en-US" sz="1400" b="1">
                <a:solidFill>
                  <a:srgbClr val="0000FF"/>
                </a:solidFill>
              </a:rPr>
              <a:t>Yes</a:t>
            </a:r>
            <a:endParaRPr lang="en-US" b="1">
              <a:solidFill>
                <a:srgbClr val="0000FF"/>
              </a:solidFill>
            </a:endParaRPr>
          </a:p>
        </p:txBody>
      </p:sp>
      <p:sp>
        <p:nvSpPr>
          <p:cNvPr id="93" name="TextBox 92"/>
          <p:cNvSpPr txBox="1"/>
          <p:nvPr/>
        </p:nvSpPr>
        <p:spPr>
          <a:xfrm>
            <a:off x="8870266" y="4982547"/>
            <a:ext cx="597743" cy="307777"/>
          </a:xfrm>
          <a:prstGeom prst="rect">
            <a:avLst/>
          </a:prstGeom>
          <a:noFill/>
        </p:spPr>
        <p:txBody>
          <a:bodyPr wrap="square" rtlCol="0">
            <a:spAutoFit/>
          </a:bodyPr>
          <a:lstStyle/>
          <a:p>
            <a:r>
              <a:rPr lang="en-US" sz="1400" b="1">
                <a:solidFill>
                  <a:srgbClr val="0000FF"/>
                </a:solidFill>
              </a:rPr>
              <a:t>No</a:t>
            </a:r>
            <a:endParaRPr lang="en-US" b="1">
              <a:solidFill>
                <a:srgbClr val="0000FF"/>
              </a:solidFill>
            </a:endParaRPr>
          </a:p>
        </p:txBody>
      </p:sp>
      <p:sp>
        <p:nvSpPr>
          <p:cNvPr id="95" name="Rectangular Callout 94"/>
          <p:cNvSpPr/>
          <p:nvPr/>
        </p:nvSpPr>
        <p:spPr>
          <a:xfrm>
            <a:off x="8048814" y="5495480"/>
            <a:ext cx="1642905" cy="598248"/>
          </a:xfrm>
          <a:prstGeom prst="wedgeRectCallout">
            <a:avLst/>
          </a:prstGeom>
          <a:solidFill>
            <a:schemeClr val="accent2">
              <a:lumMod val="20000"/>
              <a:lumOff val="8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b="1">
                <a:solidFill>
                  <a:schemeClr val="tx1"/>
                </a:solidFill>
              </a:rPr>
              <a:t>Reported CRC fault</a:t>
            </a:r>
          </a:p>
        </p:txBody>
      </p:sp>
      <p:sp>
        <p:nvSpPr>
          <p:cNvPr id="17" name="Rectangle 16"/>
          <p:cNvSpPr/>
          <p:nvPr/>
        </p:nvSpPr>
        <p:spPr>
          <a:xfrm>
            <a:off x="206439" y="1419938"/>
            <a:ext cx="2298635" cy="295718"/>
          </a:xfrm>
          <a:prstGeom prst="rect">
            <a:avLst/>
          </a:prstGeom>
          <a:solidFill>
            <a:schemeClr val="accent6"/>
          </a:solidFill>
          <a:ln w="1905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a:solidFill>
                  <a:schemeClr val="bg1"/>
                </a:solidFill>
              </a:rPr>
              <a:t>64 bits Data field</a:t>
            </a:r>
          </a:p>
        </p:txBody>
      </p:sp>
    </p:spTree>
    <p:extLst>
      <p:ext uri="{BB962C8B-B14F-4D97-AF65-F5344CB8AC3E}">
        <p14:creationId xmlns:p14="http://schemas.microsoft.com/office/powerpoint/2010/main" val="23342110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3BBFC-165A-495B-A216-0A5DBA728386}"/>
              </a:ext>
            </a:extLst>
          </p:cNvPr>
          <p:cNvSpPr>
            <a:spLocks noGrp="1"/>
          </p:cNvSpPr>
          <p:nvPr>
            <p:ph type="ctrTitle"/>
          </p:nvPr>
        </p:nvSpPr>
        <p:spPr>
          <a:xfrm>
            <a:off x="69853" y="512764"/>
            <a:ext cx="5565837" cy="839787"/>
          </a:xfrm>
        </p:spPr>
        <p:txBody>
          <a:bodyPr>
            <a:normAutofit/>
          </a:bodyPr>
          <a:lstStyle/>
          <a:p>
            <a:pPr algn="l"/>
            <a:r>
              <a:rPr lang="en-US" sz="4000">
                <a:latin typeface="Calibri" panose="020F0502020204030204" pitchFamily="34" charset="0"/>
                <a:cs typeface="Calibri" panose="020F0502020204030204" pitchFamily="34" charset="0"/>
              </a:rPr>
              <a:t>ALIVE COUNTER</a:t>
            </a:r>
          </a:p>
        </p:txBody>
      </p:sp>
      <p:graphicFrame>
        <p:nvGraphicFramePr>
          <p:cNvPr id="10" name="Table 9"/>
          <p:cNvGraphicFramePr>
            <a:graphicFrameLocks noGrp="1"/>
          </p:cNvGraphicFramePr>
          <p:nvPr/>
        </p:nvGraphicFramePr>
        <p:xfrm>
          <a:off x="5924561" y="1661027"/>
          <a:ext cx="6055853" cy="731520"/>
        </p:xfrm>
        <a:graphic>
          <a:graphicData uri="http://schemas.openxmlformats.org/drawingml/2006/table">
            <a:tbl>
              <a:tblPr firstRow="1" bandRow="1">
                <a:tableStyleId>{5C22544A-7EE6-4342-B048-85BDC9FD1C3A}</a:tableStyleId>
              </a:tblPr>
              <a:tblGrid>
                <a:gridCol w="6055853">
                  <a:extLst>
                    <a:ext uri="{9D8B030D-6E8A-4147-A177-3AD203B41FA5}">
                      <a16:colId xmlns:a16="http://schemas.microsoft.com/office/drawing/2014/main" val="2719101650"/>
                    </a:ext>
                  </a:extLst>
                </a:gridCol>
              </a:tblGrid>
              <a:tr h="157445">
                <a:tc>
                  <a:txBody>
                    <a:bodyPr/>
                    <a:lstStyle/>
                    <a:p>
                      <a:pPr algn="ctr"/>
                      <a:r>
                        <a:rPr lang="en-US">
                          <a:solidFill>
                            <a:schemeClr val="tx1"/>
                          </a:solidFill>
                        </a:rPr>
                        <a:t>Alive counter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13663593"/>
                  </a:ext>
                </a:extLst>
              </a:tr>
              <a:tr h="157445">
                <a:tc>
                  <a:txBody>
                    <a:bodyPr/>
                    <a:lstStyle/>
                    <a:p>
                      <a:pPr algn="ctr"/>
                      <a:r>
                        <a:rPr lang="en-US" b="1">
                          <a:solidFill>
                            <a:schemeClr val="bg1"/>
                          </a:solidFill>
                        </a:rPr>
                        <a:t>The data</a:t>
                      </a:r>
                      <a:r>
                        <a:rPr lang="en-US" b="1" baseline="0">
                          <a:solidFill>
                            <a:schemeClr val="bg1"/>
                          </a:solidFill>
                        </a:rPr>
                        <a:t> length is based on specific message.</a:t>
                      </a:r>
                      <a:endParaRPr lang="en-US"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3101067300"/>
                  </a:ext>
                </a:extLst>
              </a:tr>
            </a:tbl>
          </a:graphicData>
        </a:graphic>
      </p:graphicFrame>
      <p:sp>
        <p:nvSpPr>
          <p:cNvPr id="38" name="Arrow: Chevron 22">
            <a:hlinkClick r:id="rId2" action="ppaction://hlinksldjump"/>
            <a:extLst>
              <a:ext uri="{FF2B5EF4-FFF2-40B4-BE49-F238E27FC236}">
                <a16:creationId xmlns:a16="http://schemas.microsoft.com/office/drawing/2014/main" id="{E2A872B2-4E84-43C5-80C6-1A1600F24275}"/>
              </a:ext>
            </a:extLst>
          </p:cNvPr>
          <p:cNvSpPr/>
          <p:nvPr/>
        </p:nvSpPr>
        <p:spPr>
          <a:xfrm>
            <a:off x="4803408" y="69061"/>
            <a:ext cx="1950314"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CRC</a:t>
            </a:r>
          </a:p>
        </p:txBody>
      </p:sp>
      <p:sp>
        <p:nvSpPr>
          <p:cNvPr id="39" name="Arrow: Chevron 22">
            <a:hlinkClick r:id="rId3" action="ppaction://hlinksldjump"/>
            <a:extLst>
              <a:ext uri="{FF2B5EF4-FFF2-40B4-BE49-F238E27FC236}">
                <a16:creationId xmlns:a16="http://schemas.microsoft.com/office/drawing/2014/main" id="{E2A872B2-4E84-43C5-80C6-1A1600F24275}"/>
              </a:ext>
            </a:extLst>
          </p:cNvPr>
          <p:cNvSpPr/>
          <p:nvPr/>
        </p:nvSpPr>
        <p:spPr>
          <a:xfrm>
            <a:off x="6610847" y="69061"/>
            <a:ext cx="1950314"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BZ</a:t>
            </a:r>
          </a:p>
        </p:txBody>
      </p:sp>
      <p:sp>
        <p:nvSpPr>
          <p:cNvPr id="40" name="Arrow: Chevron 22">
            <a:hlinkClick r:id="rId4" action="ppaction://hlinksldjump"/>
            <a:extLst>
              <a:ext uri="{FF2B5EF4-FFF2-40B4-BE49-F238E27FC236}">
                <a16:creationId xmlns:a16="http://schemas.microsoft.com/office/drawing/2014/main" id="{E2A872B2-4E84-43C5-80C6-1A1600F24275}"/>
              </a:ext>
            </a:extLst>
          </p:cNvPr>
          <p:cNvSpPr/>
          <p:nvPr/>
        </p:nvSpPr>
        <p:spPr>
          <a:xfrm>
            <a:off x="8418286" y="69061"/>
            <a:ext cx="1950314"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DLC</a:t>
            </a:r>
          </a:p>
        </p:txBody>
      </p:sp>
      <p:sp>
        <p:nvSpPr>
          <p:cNvPr id="41" name="Arrow: Chevron 22">
            <a:hlinkClick r:id="rId5" action="ppaction://hlinksldjump"/>
            <a:extLst>
              <a:ext uri="{FF2B5EF4-FFF2-40B4-BE49-F238E27FC236}">
                <a16:creationId xmlns:a16="http://schemas.microsoft.com/office/drawing/2014/main" id="{E2A872B2-4E84-43C5-80C6-1A1600F24275}"/>
              </a:ext>
            </a:extLst>
          </p:cNvPr>
          <p:cNvSpPr/>
          <p:nvPr/>
        </p:nvSpPr>
        <p:spPr>
          <a:xfrm>
            <a:off x="10224488" y="69061"/>
            <a:ext cx="1950314"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INVALID VAL</a:t>
            </a:r>
          </a:p>
        </p:txBody>
      </p:sp>
      <p:sp>
        <p:nvSpPr>
          <p:cNvPr id="42" name="Arrow: Chevron 21">
            <a:hlinkClick r:id="rId6" action="ppaction://hlinksldjump"/>
            <a:extLst>
              <a:ext uri="{FF2B5EF4-FFF2-40B4-BE49-F238E27FC236}">
                <a16:creationId xmlns:a16="http://schemas.microsoft.com/office/drawing/2014/main" id="{264F90F0-AF5D-45AC-8879-CB7BFFBD3B85}"/>
              </a:ext>
            </a:extLst>
          </p:cNvPr>
          <p:cNvSpPr/>
          <p:nvPr/>
        </p:nvSpPr>
        <p:spPr>
          <a:xfrm>
            <a:off x="2997206" y="69063"/>
            <a:ext cx="1950314"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TO</a:t>
            </a:r>
          </a:p>
        </p:txBody>
      </p:sp>
      <p:sp>
        <p:nvSpPr>
          <p:cNvPr id="43" name="Arrow: Pentagon 20">
            <a:hlinkClick r:id="rId7" action="ppaction://hlinksldjump"/>
            <a:extLst>
              <a:ext uri="{FF2B5EF4-FFF2-40B4-BE49-F238E27FC236}">
                <a16:creationId xmlns:a16="http://schemas.microsoft.com/office/drawing/2014/main" id="{5AECBE41-EE73-4392-8F87-FCD402BBAB80}"/>
              </a:ext>
            </a:extLst>
          </p:cNvPr>
          <p:cNvSpPr/>
          <p:nvPr/>
        </p:nvSpPr>
        <p:spPr>
          <a:xfrm>
            <a:off x="69851" y="69061"/>
            <a:ext cx="3068993" cy="387351"/>
          </a:xfrm>
          <a:prstGeom prst="homePlate">
            <a:avLst/>
          </a:prstGeom>
          <a:solidFill>
            <a:schemeClr val="tx1">
              <a:lumMod val="65000"/>
              <a:lumOff val="35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rPr>
              <a:t>EM</a:t>
            </a:r>
          </a:p>
        </p:txBody>
      </p:sp>
      <p:pic>
        <p:nvPicPr>
          <p:cNvPr id="36" name="Picture 35"/>
          <p:cNvPicPr>
            <a:picLocks noChangeAspect="1"/>
          </p:cNvPicPr>
          <p:nvPr/>
        </p:nvPicPr>
        <p:blipFill>
          <a:blip r:embed="rId8"/>
          <a:stretch>
            <a:fillRect/>
          </a:stretch>
        </p:blipFill>
        <p:spPr>
          <a:xfrm>
            <a:off x="111190" y="1652890"/>
            <a:ext cx="5667375" cy="3895725"/>
          </a:xfrm>
          <a:prstGeom prst="rect">
            <a:avLst/>
          </a:prstGeom>
        </p:spPr>
      </p:pic>
      <p:sp>
        <p:nvSpPr>
          <p:cNvPr id="37" name="Rounded Rectangle 36"/>
          <p:cNvSpPr/>
          <p:nvPr/>
        </p:nvSpPr>
        <p:spPr>
          <a:xfrm>
            <a:off x="3138844" y="4603774"/>
            <a:ext cx="2490822" cy="512543"/>
          </a:xfrm>
          <a:prstGeom prst="roundRect">
            <a:avLst/>
          </a:prstGeom>
          <a:noFill/>
          <a:ln w="19050" cap="flat" cmpd="sng" algn="ctr">
            <a:solidFill>
              <a:srgbClr val="0000FF"/>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44" name="Curved Connector 43"/>
          <p:cNvCxnSpPr>
            <a:stCxn id="37" idx="0"/>
            <a:endCxn id="10" idx="1"/>
          </p:cNvCxnSpPr>
          <p:nvPr/>
        </p:nvCxnSpPr>
        <p:spPr>
          <a:xfrm rot="5400000" flipH="1" flipV="1">
            <a:off x="3865915" y="2545128"/>
            <a:ext cx="2576987" cy="1540306"/>
          </a:xfrm>
          <a:prstGeom prst="curvedConnector2">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6304600" y="2908292"/>
            <a:ext cx="1088442" cy="1035718"/>
          </a:xfrm>
          <a:prstGeom prst="ellipse">
            <a:avLst/>
          </a:prstGeom>
          <a:solidFill>
            <a:schemeClr val="accent6">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TX NODE</a:t>
            </a:r>
          </a:p>
        </p:txBody>
      </p:sp>
      <p:sp>
        <p:nvSpPr>
          <p:cNvPr id="46" name="Hexagon 45">
            <a:extLst>
              <a:ext uri="{FF2B5EF4-FFF2-40B4-BE49-F238E27FC236}">
                <a16:creationId xmlns:a16="http://schemas.microsoft.com/office/drawing/2014/main" id="{AE0F4113-661B-406B-9691-0C5D8A77A324}"/>
              </a:ext>
            </a:extLst>
          </p:cNvPr>
          <p:cNvSpPr/>
          <p:nvPr/>
        </p:nvSpPr>
        <p:spPr>
          <a:xfrm>
            <a:off x="10130052" y="2789178"/>
            <a:ext cx="1552379" cy="1310024"/>
          </a:xfrm>
          <a:prstGeom prst="hexagon">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RX NODE</a:t>
            </a:r>
          </a:p>
        </p:txBody>
      </p:sp>
      <p:cxnSp>
        <p:nvCxnSpPr>
          <p:cNvPr id="47" name="Straight Arrow Connector 46"/>
          <p:cNvCxnSpPr>
            <a:stCxn id="45" idx="6"/>
            <a:endCxn id="46" idx="3"/>
          </p:cNvCxnSpPr>
          <p:nvPr/>
        </p:nvCxnSpPr>
        <p:spPr>
          <a:xfrm>
            <a:off x="7393042" y="3426151"/>
            <a:ext cx="2737010" cy="180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7810800" y="3075271"/>
            <a:ext cx="2118937" cy="261258"/>
          </a:xfrm>
          <a:prstGeom prst="rect">
            <a:avLst/>
          </a:prstGeom>
          <a:solidFill>
            <a:schemeClr val="accent1">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Data frame</a:t>
            </a:r>
          </a:p>
        </p:txBody>
      </p:sp>
      <p:sp>
        <p:nvSpPr>
          <p:cNvPr id="49" name="Rounded Rectangle 48"/>
          <p:cNvSpPr/>
          <p:nvPr/>
        </p:nvSpPr>
        <p:spPr>
          <a:xfrm>
            <a:off x="5924561" y="2532684"/>
            <a:ext cx="1819466" cy="3561043"/>
          </a:xfrm>
          <a:prstGeom prst="roundRect">
            <a:avLst/>
          </a:prstGeom>
          <a:noFill/>
          <a:ln w="9525" cap="flat" cmpd="sng" algn="ctr">
            <a:solidFill>
              <a:srgbClr val="0000FF"/>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0" name="Rounded Rectangle 49"/>
          <p:cNvSpPr/>
          <p:nvPr/>
        </p:nvSpPr>
        <p:spPr>
          <a:xfrm>
            <a:off x="9996509" y="2532684"/>
            <a:ext cx="1819466" cy="3561043"/>
          </a:xfrm>
          <a:prstGeom prst="roundRect">
            <a:avLst/>
          </a:prstGeom>
          <a:noFill/>
          <a:ln w="9525" cap="flat" cmpd="sng" algn="ctr">
            <a:solidFill>
              <a:srgbClr val="0000FF"/>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1" name="Rectangle 50"/>
          <p:cNvSpPr/>
          <p:nvPr/>
        </p:nvSpPr>
        <p:spPr>
          <a:xfrm>
            <a:off x="6011094" y="4181010"/>
            <a:ext cx="1663327" cy="654698"/>
          </a:xfrm>
          <a:prstGeom prst="rect">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t>When a message is transmitted successfully </a:t>
            </a:r>
          </a:p>
        </p:txBody>
      </p:sp>
      <p:sp>
        <p:nvSpPr>
          <p:cNvPr id="52" name="Rectangle 51"/>
          <p:cNvSpPr/>
          <p:nvPr/>
        </p:nvSpPr>
        <p:spPr>
          <a:xfrm>
            <a:off x="10068514" y="4179682"/>
            <a:ext cx="1663327" cy="656025"/>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t>When a message is received successfully </a:t>
            </a:r>
          </a:p>
        </p:txBody>
      </p:sp>
      <p:sp>
        <p:nvSpPr>
          <p:cNvPr id="53" name="Diamond 52"/>
          <p:cNvSpPr/>
          <p:nvPr/>
        </p:nvSpPr>
        <p:spPr>
          <a:xfrm>
            <a:off x="7992819" y="5204502"/>
            <a:ext cx="1754897" cy="629413"/>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Equal ?</a:t>
            </a:r>
          </a:p>
        </p:txBody>
      </p:sp>
      <p:sp>
        <p:nvSpPr>
          <p:cNvPr id="56" name="Rectangle 55"/>
          <p:cNvSpPr/>
          <p:nvPr/>
        </p:nvSpPr>
        <p:spPr>
          <a:xfrm>
            <a:off x="7877570" y="4243961"/>
            <a:ext cx="1985394" cy="52499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solidFill>
                  <a:schemeClr val="tx1"/>
                </a:solidFill>
              </a:rPr>
              <a:t>BZ is correct</a:t>
            </a:r>
          </a:p>
        </p:txBody>
      </p:sp>
      <p:sp>
        <p:nvSpPr>
          <p:cNvPr id="59" name="TextBox 58"/>
          <p:cNvSpPr txBox="1"/>
          <p:nvPr/>
        </p:nvSpPr>
        <p:spPr>
          <a:xfrm>
            <a:off x="8835645" y="4879805"/>
            <a:ext cx="597743" cy="307777"/>
          </a:xfrm>
          <a:prstGeom prst="rect">
            <a:avLst/>
          </a:prstGeom>
          <a:noFill/>
        </p:spPr>
        <p:txBody>
          <a:bodyPr wrap="square" rtlCol="0">
            <a:spAutoFit/>
          </a:bodyPr>
          <a:lstStyle/>
          <a:p>
            <a:r>
              <a:rPr lang="en-US" sz="1400" b="1">
                <a:solidFill>
                  <a:srgbClr val="0000FF"/>
                </a:solidFill>
              </a:rPr>
              <a:t>Yes</a:t>
            </a:r>
            <a:endParaRPr lang="en-US" b="1">
              <a:solidFill>
                <a:srgbClr val="0000FF"/>
              </a:solidFill>
            </a:endParaRPr>
          </a:p>
        </p:txBody>
      </p:sp>
      <p:sp>
        <p:nvSpPr>
          <p:cNvPr id="60" name="TextBox 59"/>
          <p:cNvSpPr txBox="1"/>
          <p:nvPr/>
        </p:nvSpPr>
        <p:spPr>
          <a:xfrm>
            <a:off x="8876183" y="5768212"/>
            <a:ext cx="597743" cy="307777"/>
          </a:xfrm>
          <a:prstGeom prst="rect">
            <a:avLst/>
          </a:prstGeom>
          <a:noFill/>
        </p:spPr>
        <p:txBody>
          <a:bodyPr wrap="square" rtlCol="0">
            <a:spAutoFit/>
          </a:bodyPr>
          <a:lstStyle/>
          <a:p>
            <a:r>
              <a:rPr lang="en-US" sz="1400" b="1">
                <a:solidFill>
                  <a:srgbClr val="0000FF"/>
                </a:solidFill>
              </a:rPr>
              <a:t>No</a:t>
            </a:r>
            <a:endParaRPr lang="en-US" b="1">
              <a:solidFill>
                <a:srgbClr val="0000FF"/>
              </a:solidFill>
            </a:endParaRPr>
          </a:p>
        </p:txBody>
      </p:sp>
      <p:sp>
        <p:nvSpPr>
          <p:cNvPr id="61" name="Rectangular Callout 60"/>
          <p:cNvSpPr/>
          <p:nvPr/>
        </p:nvSpPr>
        <p:spPr>
          <a:xfrm>
            <a:off x="8048814" y="6061081"/>
            <a:ext cx="1642905" cy="489270"/>
          </a:xfrm>
          <a:prstGeom prst="wedgeRectCallout">
            <a:avLst/>
          </a:prstGeom>
          <a:solidFill>
            <a:schemeClr val="accent2">
              <a:lumMod val="20000"/>
              <a:lumOff val="8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b="1">
                <a:solidFill>
                  <a:schemeClr val="tx1"/>
                </a:solidFill>
              </a:rPr>
              <a:t>Reported BZ fault</a:t>
            </a:r>
          </a:p>
        </p:txBody>
      </p:sp>
      <p:sp>
        <p:nvSpPr>
          <p:cNvPr id="23" name="Can 22"/>
          <p:cNvSpPr/>
          <p:nvPr/>
        </p:nvSpPr>
        <p:spPr>
          <a:xfrm>
            <a:off x="6399918" y="5116317"/>
            <a:ext cx="885678" cy="805784"/>
          </a:xfrm>
          <a:prstGeom prst="can">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t>txCnt++ txCnt&lt;16</a:t>
            </a:r>
          </a:p>
        </p:txBody>
      </p:sp>
      <p:sp>
        <p:nvSpPr>
          <p:cNvPr id="62" name="Can 61"/>
          <p:cNvSpPr/>
          <p:nvPr/>
        </p:nvSpPr>
        <p:spPr>
          <a:xfrm>
            <a:off x="10457338" y="5116317"/>
            <a:ext cx="885678" cy="80578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t>rxCnt++</a:t>
            </a:r>
          </a:p>
          <a:p>
            <a:pPr algn="ctr"/>
            <a:r>
              <a:rPr lang="en-US" sz="1500"/>
              <a:t>rxCnt&lt;16</a:t>
            </a:r>
          </a:p>
        </p:txBody>
      </p:sp>
      <p:cxnSp>
        <p:nvCxnSpPr>
          <p:cNvPr id="64" name="Straight Arrow Connector 63"/>
          <p:cNvCxnSpPr>
            <a:stCxn id="51" idx="2"/>
            <a:endCxn id="23" idx="1"/>
          </p:cNvCxnSpPr>
          <p:nvPr/>
        </p:nvCxnSpPr>
        <p:spPr>
          <a:xfrm flipH="1">
            <a:off x="6842757" y="4835708"/>
            <a:ext cx="1" cy="2806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52" idx="2"/>
            <a:endCxn id="62" idx="1"/>
          </p:cNvCxnSpPr>
          <p:nvPr/>
        </p:nvCxnSpPr>
        <p:spPr>
          <a:xfrm flipH="1">
            <a:off x="10900177" y="4835707"/>
            <a:ext cx="1" cy="2806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23" idx="4"/>
            <a:endCxn id="53" idx="1"/>
          </p:cNvCxnSpPr>
          <p:nvPr/>
        </p:nvCxnSpPr>
        <p:spPr>
          <a:xfrm>
            <a:off x="7285596" y="5519209"/>
            <a:ext cx="70722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62" idx="2"/>
            <a:endCxn id="53" idx="3"/>
          </p:cNvCxnSpPr>
          <p:nvPr/>
        </p:nvCxnSpPr>
        <p:spPr>
          <a:xfrm flipH="1">
            <a:off x="9747716" y="5519209"/>
            <a:ext cx="70962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53" idx="0"/>
            <a:endCxn id="56" idx="2"/>
          </p:cNvCxnSpPr>
          <p:nvPr/>
        </p:nvCxnSpPr>
        <p:spPr>
          <a:xfrm flipH="1" flipV="1">
            <a:off x="8870267" y="4768958"/>
            <a:ext cx="1" cy="4355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53" idx="2"/>
            <a:endCxn id="61" idx="0"/>
          </p:cNvCxnSpPr>
          <p:nvPr/>
        </p:nvCxnSpPr>
        <p:spPr>
          <a:xfrm flipH="1">
            <a:off x="8870267" y="5833915"/>
            <a:ext cx="1" cy="2271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3604334" y="783255"/>
            <a:ext cx="8376080" cy="694477"/>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a:solidFill>
                  <a:schemeClr val="bg1"/>
                </a:solidFill>
              </a:rPr>
              <a:t>In order to warrant </a:t>
            </a:r>
            <a:r>
              <a:rPr lang="en-US" b="1">
                <a:solidFill>
                  <a:srgbClr val="FFFF00"/>
                </a:solidFill>
              </a:rPr>
              <a:t>SECURITY of data field of some essential messages</a:t>
            </a:r>
            <a:r>
              <a:rPr lang="en-US" b="1">
                <a:solidFill>
                  <a:schemeClr val="bg1"/>
                </a:solidFill>
              </a:rPr>
              <a:t>, customer defined a  </a:t>
            </a:r>
            <a:r>
              <a:rPr lang="en-US" b="1">
                <a:solidFill>
                  <a:srgbClr val="FFFF00"/>
                </a:solidFill>
              </a:rPr>
              <a:t>ROLLING COUNTER SIGNAL </a:t>
            </a:r>
            <a:r>
              <a:rPr lang="en-US" b="1">
                <a:solidFill>
                  <a:schemeClr val="bg1"/>
                </a:solidFill>
              </a:rPr>
              <a:t>in </a:t>
            </a:r>
            <a:r>
              <a:rPr lang="en-US" b="1">
                <a:solidFill>
                  <a:srgbClr val="FFFF00"/>
                </a:solidFill>
              </a:rPr>
              <a:t>DATA FIELD </a:t>
            </a:r>
            <a:r>
              <a:rPr lang="en-US" b="1">
                <a:solidFill>
                  <a:schemeClr val="bg1"/>
                </a:solidFill>
              </a:rPr>
              <a:t>of those ones.</a:t>
            </a:r>
          </a:p>
        </p:txBody>
      </p:sp>
    </p:spTree>
    <p:extLst>
      <p:ext uri="{BB962C8B-B14F-4D97-AF65-F5344CB8AC3E}">
        <p14:creationId xmlns:p14="http://schemas.microsoft.com/office/powerpoint/2010/main" val="34985512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3BBFC-165A-495B-A216-0A5DBA728386}"/>
              </a:ext>
            </a:extLst>
          </p:cNvPr>
          <p:cNvSpPr>
            <a:spLocks noGrp="1"/>
          </p:cNvSpPr>
          <p:nvPr>
            <p:ph type="ctrTitle"/>
          </p:nvPr>
        </p:nvSpPr>
        <p:spPr>
          <a:xfrm>
            <a:off x="69853" y="512764"/>
            <a:ext cx="5565837" cy="839787"/>
          </a:xfrm>
        </p:spPr>
        <p:txBody>
          <a:bodyPr>
            <a:normAutofit/>
          </a:bodyPr>
          <a:lstStyle/>
          <a:p>
            <a:pPr algn="l"/>
            <a:r>
              <a:rPr lang="en-US" sz="4000">
                <a:latin typeface="Calibri" panose="020F0502020204030204" pitchFamily="34" charset="0"/>
                <a:cs typeface="Calibri" panose="020F0502020204030204" pitchFamily="34" charset="0"/>
              </a:rPr>
              <a:t>DATA LENGTH CODE</a:t>
            </a:r>
          </a:p>
        </p:txBody>
      </p:sp>
      <p:sp>
        <p:nvSpPr>
          <p:cNvPr id="84" name="Arrow: Chevron 22">
            <a:hlinkClick r:id="rId2" action="ppaction://hlinksldjump"/>
            <a:extLst>
              <a:ext uri="{FF2B5EF4-FFF2-40B4-BE49-F238E27FC236}">
                <a16:creationId xmlns:a16="http://schemas.microsoft.com/office/drawing/2014/main" id="{E2A872B2-4E84-43C5-80C6-1A1600F24275}"/>
              </a:ext>
            </a:extLst>
          </p:cNvPr>
          <p:cNvSpPr/>
          <p:nvPr/>
        </p:nvSpPr>
        <p:spPr>
          <a:xfrm>
            <a:off x="4803408" y="69061"/>
            <a:ext cx="1950314"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CRC</a:t>
            </a:r>
          </a:p>
        </p:txBody>
      </p:sp>
      <p:sp>
        <p:nvSpPr>
          <p:cNvPr id="85" name="Arrow: Chevron 22">
            <a:hlinkClick r:id="rId3" action="ppaction://hlinksldjump"/>
            <a:extLst>
              <a:ext uri="{FF2B5EF4-FFF2-40B4-BE49-F238E27FC236}">
                <a16:creationId xmlns:a16="http://schemas.microsoft.com/office/drawing/2014/main" id="{E2A872B2-4E84-43C5-80C6-1A1600F24275}"/>
              </a:ext>
            </a:extLst>
          </p:cNvPr>
          <p:cNvSpPr/>
          <p:nvPr/>
        </p:nvSpPr>
        <p:spPr>
          <a:xfrm>
            <a:off x="6610847" y="69061"/>
            <a:ext cx="1950314"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BZ</a:t>
            </a:r>
          </a:p>
        </p:txBody>
      </p:sp>
      <p:sp>
        <p:nvSpPr>
          <p:cNvPr id="86" name="Arrow: Chevron 22">
            <a:hlinkClick r:id="rId4" action="ppaction://hlinksldjump"/>
            <a:extLst>
              <a:ext uri="{FF2B5EF4-FFF2-40B4-BE49-F238E27FC236}">
                <a16:creationId xmlns:a16="http://schemas.microsoft.com/office/drawing/2014/main" id="{E2A872B2-4E84-43C5-80C6-1A1600F24275}"/>
              </a:ext>
            </a:extLst>
          </p:cNvPr>
          <p:cNvSpPr/>
          <p:nvPr/>
        </p:nvSpPr>
        <p:spPr>
          <a:xfrm>
            <a:off x="8418286" y="69061"/>
            <a:ext cx="1950314"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DLC</a:t>
            </a:r>
          </a:p>
        </p:txBody>
      </p:sp>
      <p:sp>
        <p:nvSpPr>
          <p:cNvPr id="87" name="Arrow: Chevron 22">
            <a:hlinkClick r:id="rId5" action="ppaction://hlinksldjump"/>
            <a:extLst>
              <a:ext uri="{FF2B5EF4-FFF2-40B4-BE49-F238E27FC236}">
                <a16:creationId xmlns:a16="http://schemas.microsoft.com/office/drawing/2014/main" id="{E2A872B2-4E84-43C5-80C6-1A1600F24275}"/>
              </a:ext>
            </a:extLst>
          </p:cNvPr>
          <p:cNvSpPr/>
          <p:nvPr/>
        </p:nvSpPr>
        <p:spPr>
          <a:xfrm>
            <a:off x="10224488" y="69061"/>
            <a:ext cx="1950314"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INVALID VAL</a:t>
            </a:r>
          </a:p>
        </p:txBody>
      </p:sp>
      <p:sp>
        <p:nvSpPr>
          <p:cNvPr id="88" name="Arrow: Chevron 21">
            <a:hlinkClick r:id="rId6" action="ppaction://hlinksldjump"/>
            <a:extLst>
              <a:ext uri="{FF2B5EF4-FFF2-40B4-BE49-F238E27FC236}">
                <a16:creationId xmlns:a16="http://schemas.microsoft.com/office/drawing/2014/main" id="{264F90F0-AF5D-45AC-8879-CB7BFFBD3B85}"/>
              </a:ext>
            </a:extLst>
          </p:cNvPr>
          <p:cNvSpPr/>
          <p:nvPr/>
        </p:nvSpPr>
        <p:spPr>
          <a:xfrm>
            <a:off x="2997206" y="69063"/>
            <a:ext cx="1950314"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TO</a:t>
            </a:r>
          </a:p>
        </p:txBody>
      </p:sp>
      <p:sp>
        <p:nvSpPr>
          <p:cNvPr id="89" name="Arrow: Pentagon 20">
            <a:hlinkClick r:id="rId7" action="ppaction://hlinksldjump"/>
            <a:extLst>
              <a:ext uri="{FF2B5EF4-FFF2-40B4-BE49-F238E27FC236}">
                <a16:creationId xmlns:a16="http://schemas.microsoft.com/office/drawing/2014/main" id="{5AECBE41-EE73-4392-8F87-FCD402BBAB80}"/>
              </a:ext>
            </a:extLst>
          </p:cNvPr>
          <p:cNvSpPr/>
          <p:nvPr/>
        </p:nvSpPr>
        <p:spPr>
          <a:xfrm>
            <a:off x="69851" y="69061"/>
            <a:ext cx="3068993" cy="387351"/>
          </a:xfrm>
          <a:prstGeom prst="homePlate">
            <a:avLst/>
          </a:prstGeom>
          <a:solidFill>
            <a:schemeClr val="tx1">
              <a:lumMod val="65000"/>
              <a:lumOff val="35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rPr>
              <a:t>EM</a:t>
            </a:r>
          </a:p>
        </p:txBody>
      </p:sp>
      <p:graphicFrame>
        <p:nvGraphicFramePr>
          <p:cNvPr id="32" name="Table 31"/>
          <p:cNvGraphicFramePr>
            <a:graphicFrameLocks noGrp="1"/>
          </p:cNvGraphicFramePr>
          <p:nvPr/>
        </p:nvGraphicFramePr>
        <p:xfrm>
          <a:off x="5980636" y="1303114"/>
          <a:ext cx="6055853" cy="731520"/>
        </p:xfrm>
        <a:graphic>
          <a:graphicData uri="http://schemas.openxmlformats.org/drawingml/2006/table">
            <a:tbl>
              <a:tblPr firstRow="1" bandRow="1">
                <a:tableStyleId>{5C22544A-7EE6-4342-B048-85BDC9FD1C3A}</a:tableStyleId>
              </a:tblPr>
              <a:tblGrid>
                <a:gridCol w="6055853">
                  <a:extLst>
                    <a:ext uri="{9D8B030D-6E8A-4147-A177-3AD203B41FA5}">
                      <a16:colId xmlns:a16="http://schemas.microsoft.com/office/drawing/2014/main" val="2719101650"/>
                    </a:ext>
                  </a:extLst>
                </a:gridCol>
              </a:tblGrid>
              <a:tr h="157445">
                <a:tc>
                  <a:txBody>
                    <a:bodyPr/>
                    <a:lstStyle/>
                    <a:p>
                      <a:pPr algn="ctr"/>
                      <a:r>
                        <a:rPr lang="en-US">
                          <a:solidFill>
                            <a:schemeClr val="tx1"/>
                          </a:solidFill>
                        </a:rPr>
                        <a:t>Message</a:t>
                      </a:r>
                      <a:r>
                        <a:rPr lang="en-US" baseline="0">
                          <a:solidFill>
                            <a:schemeClr val="tx1"/>
                          </a:solidFill>
                        </a:rPr>
                        <a:t> frame</a:t>
                      </a:r>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13663593"/>
                  </a:ext>
                </a:extLst>
              </a:tr>
              <a:tr h="157445">
                <a:tc>
                  <a:txBody>
                    <a:bodyPr/>
                    <a:lstStyle/>
                    <a:p>
                      <a:pPr algn="ctr"/>
                      <a:r>
                        <a:rPr lang="en-US" b="1">
                          <a:solidFill>
                            <a:schemeClr val="bg1"/>
                          </a:solidFill>
                        </a:rPr>
                        <a:t>The data</a:t>
                      </a:r>
                      <a:r>
                        <a:rPr lang="en-US" b="1" baseline="0">
                          <a:solidFill>
                            <a:schemeClr val="bg1"/>
                          </a:solidFill>
                        </a:rPr>
                        <a:t> length is maximum 8 bytes.</a:t>
                      </a:r>
                      <a:endParaRPr lang="en-US"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3101067300"/>
                  </a:ext>
                </a:extLst>
              </a:tr>
            </a:tbl>
          </a:graphicData>
        </a:graphic>
      </p:graphicFrame>
      <p:pic>
        <p:nvPicPr>
          <p:cNvPr id="33" name="Picture 32"/>
          <p:cNvPicPr>
            <a:picLocks noChangeAspect="1"/>
          </p:cNvPicPr>
          <p:nvPr/>
        </p:nvPicPr>
        <p:blipFill>
          <a:blip r:embed="rId8"/>
          <a:stretch>
            <a:fillRect/>
          </a:stretch>
        </p:blipFill>
        <p:spPr>
          <a:xfrm>
            <a:off x="111190" y="1652890"/>
            <a:ext cx="5667375" cy="3895725"/>
          </a:xfrm>
          <a:prstGeom prst="rect">
            <a:avLst/>
          </a:prstGeom>
        </p:spPr>
      </p:pic>
      <p:sp>
        <p:nvSpPr>
          <p:cNvPr id="35" name="Rounded Rectangle 34"/>
          <p:cNvSpPr/>
          <p:nvPr/>
        </p:nvSpPr>
        <p:spPr>
          <a:xfrm>
            <a:off x="506384" y="2143795"/>
            <a:ext cx="480844" cy="3277869"/>
          </a:xfrm>
          <a:prstGeom prst="roundRect">
            <a:avLst/>
          </a:prstGeom>
          <a:noFill/>
          <a:ln w="19050" cap="flat" cmpd="sng" algn="ctr">
            <a:solidFill>
              <a:srgbClr val="0000FF"/>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38" name="Curved Connector 37"/>
          <p:cNvCxnSpPr>
            <a:stCxn id="35" idx="3"/>
            <a:endCxn id="32" idx="1"/>
          </p:cNvCxnSpPr>
          <p:nvPr/>
        </p:nvCxnSpPr>
        <p:spPr>
          <a:xfrm flipV="1">
            <a:off x="987228" y="1668874"/>
            <a:ext cx="4993408" cy="2113856"/>
          </a:xfrm>
          <a:prstGeom prst="curvedConnector3">
            <a:avLst>
              <a:gd name="adj1" fmla="val 50000"/>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6304600" y="2908292"/>
            <a:ext cx="1088442" cy="1035718"/>
          </a:xfrm>
          <a:prstGeom prst="ellipse">
            <a:avLst/>
          </a:prstGeom>
          <a:solidFill>
            <a:schemeClr val="accent6">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TX NODE</a:t>
            </a:r>
          </a:p>
        </p:txBody>
      </p:sp>
      <p:sp>
        <p:nvSpPr>
          <p:cNvPr id="40" name="Hexagon 39">
            <a:extLst>
              <a:ext uri="{FF2B5EF4-FFF2-40B4-BE49-F238E27FC236}">
                <a16:creationId xmlns:a16="http://schemas.microsoft.com/office/drawing/2014/main" id="{AE0F4113-661B-406B-9691-0C5D8A77A324}"/>
              </a:ext>
            </a:extLst>
          </p:cNvPr>
          <p:cNvSpPr/>
          <p:nvPr/>
        </p:nvSpPr>
        <p:spPr>
          <a:xfrm>
            <a:off x="10130052" y="2789178"/>
            <a:ext cx="1552379" cy="1310024"/>
          </a:xfrm>
          <a:prstGeom prst="hexagon">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RX NODE</a:t>
            </a:r>
          </a:p>
        </p:txBody>
      </p:sp>
      <p:cxnSp>
        <p:nvCxnSpPr>
          <p:cNvPr id="45" name="Straight Arrow Connector 44"/>
          <p:cNvCxnSpPr>
            <a:stCxn id="39" idx="6"/>
            <a:endCxn id="40" idx="3"/>
          </p:cNvCxnSpPr>
          <p:nvPr/>
        </p:nvCxnSpPr>
        <p:spPr>
          <a:xfrm>
            <a:off x="7393042" y="3426151"/>
            <a:ext cx="2737010" cy="180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7810800" y="3075271"/>
            <a:ext cx="2118937" cy="261258"/>
          </a:xfrm>
          <a:prstGeom prst="rect">
            <a:avLst/>
          </a:prstGeom>
          <a:solidFill>
            <a:schemeClr val="accent1">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Data frame</a:t>
            </a:r>
          </a:p>
        </p:txBody>
      </p:sp>
      <p:sp>
        <p:nvSpPr>
          <p:cNvPr id="47" name="Rounded Rectangle 46"/>
          <p:cNvSpPr/>
          <p:nvPr/>
        </p:nvSpPr>
        <p:spPr>
          <a:xfrm>
            <a:off x="5924561" y="2532684"/>
            <a:ext cx="1819466" cy="3568711"/>
          </a:xfrm>
          <a:prstGeom prst="roundRect">
            <a:avLst/>
          </a:prstGeom>
          <a:noFill/>
          <a:ln w="9525" cap="flat" cmpd="sng" algn="ctr">
            <a:solidFill>
              <a:srgbClr val="0000FF"/>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48" name="Rounded Rectangle 47"/>
          <p:cNvSpPr/>
          <p:nvPr/>
        </p:nvSpPr>
        <p:spPr>
          <a:xfrm>
            <a:off x="9996509" y="2532684"/>
            <a:ext cx="1819466" cy="3561043"/>
          </a:xfrm>
          <a:prstGeom prst="roundRect">
            <a:avLst/>
          </a:prstGeom>
          <a:noFill/>
          <a:ln w="9525" cap="flat" cmpd="sng" algn="ctr">
            <a:solidFill>
              <a:srgbClr val="0000FF"/>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49" name="Rectangle 48"/>
          <p:cNvSpPr/>
          <p:nvPr/>
        </p:nvSpPr>
        <p:spPr>
          <a:xfrm>
            <a:off x="6011094" y="4181010"/>
            <a:ext cx="1663327" cy="654698"/>
          </a:xfrm>
          <a:prstGeom prst="rect">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t>Initial: 8 bytes data</a:t>
            </a:r>
          </a:p>
        </p:txBody>
      </p:sp>
      <p:sp>
        <p:nvSpPr>
          <p:cNvPr id="50" name="Rectangle 49"/>
          <p:cNvSpPr/>
          <p:nvPr/>
        </p:nvSpPr>
        <p:spPr>
          <a:xfrm>
            <a:off x="10068514" y="4179682"/>
            <a:ext cx="1663327" cy="656025"/>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t>Miss 1 byte LSB</a:t>
            </a:r>
          </a:p>
        </p:txBody>
      </p:sp>
      <p:sp>
        <p:nvSpPr>
          <p:cNvPr id="51" name="Diamond 50"/>
          <p:cNvSpPr/>
          <p:nvPr/>
        </p:nvSpPr>
        <p:spPr>
          <a:xfrm>
            <a:off x="7942559" y="4192987"/>
            <a:ext cx="1754897" cy="629413"/>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Equal ?</a:t>
            </a:r>
          </a:p>
        </p:txBody>
      </p:sp>
      <p:sp>
        <p:nvSpPr>
          <p:cNvPr id="52" name="Rectangle 51"/>
          <p:cNvSpPr/>
          <p:nvPr/>
        </p:nvSpPr>
        <p:spPr>
          <a:xfrm>
            <a:off x="7827309" y="3644372"/>
            <a:ext cx="1985394" cy="31367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solidFill>
                  <a:schemeClr val="tx1"/>
                </a:solidFill>
              </a:rPr>
              <a:t>DLC is correct</a:t>
            </a:r>
          </a:p>
        </p:txBody>
      </p:sp>
      <p:sp>
        <p:nvSpPr>
          <p:cNvPr id="53" name="TextBox 52"/>
          <p:cNvSpPr txBox="1"/>
          <p:nvPr/>
        </p:nvSpPr>
        <p:spPr>
          <a:xfrm>
            <a:off x="8800660" y="3962025"/>
            <a:ext cx="597743" cy="307777"/>
          </a:xfrm>
          <a:prstGeom prst="rect">
            <a:avLst/>
          </a:prstGeom>
          <a:noFill/>
        </p:spPr>
        <p:txBody>
          <a:bodyPr wrap="square" rtlCol="0">
            <a:spAutoFit/>
          </a:bodyPr>
          <a:lstStyle/>
          <a:p>
            <a:r>
              <a:rPr lang="en-US" sz="1400" b="1">
                <a:solidFill>
                  <a:srgbClr val="0000FF"/>
                </a:solidFill>
              </a:rPr>
              <a:t>Yes</a:t>
            </a:r>
            <a:endParaRPr lang="en-US" b="1">
              <a:solidFill>
                <a:srgbClr val="0000FF"/>
              </a:solidFill>
            </a:endParaRPr>
          </a:p>
        </p:txBody>
      </p:sp>
      <p:sp>
        <p:nvSpPr>
          <p:cNvPr id="54" name="TextBox 53"/>
          <p:cNvSpPr txBox="1"/>
          <p:nvPr/>
        </p:nvSpPr>
        <p:spPr>
          <a:xfrm>
            <a:off x="8820006" y="4849327"/>
            <a:ext cx="597743" cy="307777"/>
          </a:xfrm>
          <a:prstGeom prst="rect">
            <a:avLst/>
          </a:prstGeom>
          <a:noFill/>
          <a:ln w="19050">
            <a:noFill/>
          </a:ln>
        </p:spPr>
        <p:txBody>
          <a:bodyPr wrap="square" rtlCol="0">
            <a:spAutoFit/>
          </a:bodyPr>
          <a:lstStyle/>
          <a:p>
            <a:r>
              <a:rPr lang="en-US" sz="1400" b="1">
                <a:solidFill>
                  <a:srgbClr val="0000FF"/>
                </a:solidFill>
              </a:rPr>
              <a:t>No</a:t>
            </a:r>
            <a:endParaRPr lang="en-US" b="1">
              <a:solidFill>
                <a:srgbClr val="0000FF"/>
              </a:solidFill>
            </a:endParaRPr>
          </a:p>
        </p:txBody>
      </p:sp>
      <p:sp>
        <p:nvSpPr>
          <p:cNvPr id="55" name="Rectangular Callout 54"/>
          <p:cNvSpPr/>
          <p:nvPr/>
        </p:nvSpPr>
        <p:spPr>
          <a:xfrm>
            <a:off x="7998554" y="5303980"/>
            <a:ext cx="1642905" cy="489270"/>
          </a:xfrm>
          <a:prstGeom prst="wedgeRectCallout">
            <a:avLst/>
          </a:prstGeom>
          <a:solidFill>
            <a:schemeClr val="accent2">
              <a:lumMod val="20000"/>
              <a:lumOff val="8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b="1">
                <a:solidFill>
                  <a:schemeClr val="tx1"/>
                </a:solidFill>
              </a:rPr>
              <a:t>Reported DLC fault</a:t>
            </a:r>
          </a:p>
        </p:txBody>
      </p:sp>
      <p:cxnSp>
        <p:nvCxnSpPr>
          <p:cNvPr id="66" name="Straight Arrow Connector 65"/>
          <p:cNvCxnSpPr>
            <a:stCxn id="51" idx="0"/>
            <a:endCxn id="52" idx="2"/>
          </p:cNvCxnSpPr>
          <p:nvPr/>
        </p:nvCxnSpPr>
        <p:spPr>
          <a:xfrm flipH="1" flipV="1">
            <a:off x="8820006" y="3958045"/>
            <a:ext cx="2" cy="2349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51" idx="2"/>
            <a:endCxn id="55" idx="0"/>
          </p:cNvCxnSpPr>
          <p:nvPr/>
        </p:nvCxnSpPr>
        <p:spPr>
          <a:xfrm flipH="1">
            <a:off x="8820007" y="4822400"/>
            <a:ext cx="1" cy="4815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72"/>
          <p:cNvSpPr/>
          <p:nvPr/>
        </p:nvSpPr>
        <p:spPr>
          <a:xfrm>
            <a:off x="7810800" y="2245347"/>
            <a:ext cx="2118937" cy="500175"/>
          </a:xfrm>
          <a:prstGeom prst="rect">
            <a:avLst/>
          </a:prstGeom>
          <a:solidFill>
            <a:schemeClr val="accent3">
              <a:lumMod val="20000"/>
              <a:lumOff val="8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b="1">
                <a:solidFill>
                  <a:srgbClr val="FF0000"/>
                </a:solidFill>
              </a:rPr>
              <a:t>Coresi is simulated to transmit 7 bytes data</a:t>
            </a:r>
          </a:p>
        </p:txBody>
      </p:sp>
      <p:cxnSp>
        <p:nvCxnSpPr>
          <p:cNvPr id="8" name="Straight Arrow Connector 7"/>
          <p:cNvCxnSpPr>
            <a:stCxn id="73" idx="2"/>
            <a:endCxn id="46" idx="0"/>
          </p:cNvCxnSpPr>
          <p:nvPr/>
        </p:nvCxnSpPr>
        <p:spPr>
          <a:xfrm>
            <a:off x="8870269" y="2745522"/>
            <a:ext cx="0" cy="3297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49" idx="3"/>
            <a:endCxn id="51" idx="1"/>
          </p:cNvCxnSpPr>
          <p:nvPr/>
        </p:nvCxnSpPr>
        <p:spPr>
          <a:xfrm flipV="1">
            <a:off x="7674421" y="4507694"/>
            <a:ext cx="268138" cy="66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50" idx="1"/>
            <a:endCxn id="51" idx="3"/>
          </p:cNvCxnSpPr>
          <p:nvPr/>
        </p:nvCxnSpPr>
        <p:spPr>
          <a:xfrm flipH="1" flipV="1">
            <a:off x="9697456" y="4507694"/>
            <a:ext cx="371058"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00244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3BBFC-165A-495B-A216-0A5DBA728386}"/>
              </a:ext>
            </a:extLst>
          </p:cNvPr>
          <p:cNvSpPr>
            <a:spLocks noGrp="1"/>
          </p:cNvSpPr>
          <p:nvPr>
            <p:ph type="ctrTitle"/>
          </p:nvPr>
        </p:nvSpPr>
        <p:spPr>
          <a:xfrm>
            <a:off x="69853" y="512764"/>
            <a:ext cx="5565837" cy="839787"/>
          </a:xfrm>
        </p:spPr>
        <p:txBody>
          <a:bodyPr>
            <a:normAutofit/>
          </a:bodyPr>
          <a:lstStyle/>
          <a:p>
            <a:pPr algn="l"/>
            <a:r>
              <a:rPr lang="en-US" sz="4000">
                <a:latin typeface="Calibri" panose="020F0502020204030204" pitchFamily="34" charset="0"/>
                <a:cs typeface="Calibri" panose="020F0502020204030204" pitchFamily="34" charset="0"/>
              </a:rPr>
              <a:t>INVALID VALUE</a:t>
            </a:r>
          </a:p>
        </p:txBody>
      </p:sp>
      <p:pic>
        <p:nvPicPr>
          <p:cNvPr id="30" name="Picture 29"/>
          <p:cNvPicPr>
            <a:picLocks noChangeAspect="1"/>
          </p:cNvPicPr>
          <p:nvPr/>
        </p:nvPicPr>
        <p:blipFill>
          <a:blip r:embed="rId2"/>
          <a:stretch>
            <a:fillRect/>
          </a:stretch>
        </p:blipFill>
        <p:spPr>
          <a:xfrm>
            <a:off x="826120" y="1301650"/>
            <a:ext cx="3943881" cy="2308705"/>
          </a:xfrm>
          <a:prstGeom prst="rect">
            <a:avLst/>
          </a:prstGeom>
        </p:spPr>
      </p:pic>
      <p:graphicFrame>
        <p:nvGraphicFramePr>
          <p:cNvPr id="31" name="Table 30"/>
          <p:cNvGraphicFramePr>
            <a:graphicFrameLocks noGrp="1"/>
          </p:cNvGraphicFramePr>
          <p:nvPr/>
        </p:nvGraphicFramePr>
        <p:xfrm>
          <a:off x="5980636" y="1303114"/>
          <a:ext cx="6055853" cy="731520"/>
        </p:xfrm>
        <a:graphic>
          <a:graphicData uri="http://schemas.openxmlformats.org/drawingml/2006/table">
            <a:tbl>
              <a:tblPr firstRow="1" bandRow="1">
                <a:tableStyleId>{5C22544A-7EE6-4342-B048-85BDC9FD1C3A}</a:tableStyleId>
              </a:tblPr>
              <a:tblGrid>
                <a:gridCol w="6055853">
                  <a:extLst>
                    <a:ext uri="{9D8B030D-6E8A-4147-A177-3AD203B41FA5}">
                      <a16:colId xmlns:a16="http://schemas.microsoft.com/office/drawing/2014/main" val="2719101650"/>
                    </a:ext>
                  </a:extLst>
                </a:gridCol>
              </a:tblGrid>
              <a:tr h="157445">
                <a:tc>
                  <a:txBody>
                    <a:bodyPr/>
                    <a:lstStyle/>
                    <a:p>
                      <a:pPr algn="ctr"/>
                      <a:r>
                        <a:rPr lang="en-US">
                          <a:solidFill>
                            <a:schemeClr val="tx1"/>
                          </a:solidFill>
                        </a:rPr>
                        <a:t>DATA</a:t>
                      </a:r>
                      <a:r>
                        <a:rPr lang="en-US" baseline="0">
                          <a:solidFill>
                            <a:schemeClr val="tx1"/>
                          </a:solidFill>
                        </a:rPr>
                        <a:t> FIELD</a:t>
                      </a:r>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13663593"/>
                  </a:ext>
                </a:extLst>
              </a:tr>
              <a:tr h="157445">
                <a:tc>
                  <a:txBody>
                    <a:bodyPr/>
                    <a:lstStyle/>
                    <a:p>
                      <a:pPr algn="ctr"/>
                      <a:r>
                        <a:rPr lang="en-US" b="1">
                          <a:solidFill>
                            <a:schemeClr val="bg1"/>
                          </a:solidFill>
                        </a:rPr>
                        <a:t>0</a:t>
                      </a:r>
                      <a:r>
                        <a:rPr lang="en-US" b="1" baseline="0">
                          <a:solidFill>
                            <a:schemeClr val="bg1"/>
                          </a:solidFill>
                        </a:rPr>
                        <a:t> – 8 bytes (MSB --- LSB)</a:t>
                      </a:r>
                      <a:endParaRPr lang="en-US"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3101067300"/>
                  </a:ext>
                </a:extLst>
              </a:tr>
            </a:tbl>
          </a:graphicData>
        </a:graphic>
      </p:graphicFrame>
      <p:sp>
        <p:nvSpPr>
          <p:cNvPr id="32" name="Oval 31"/>
          <p:cNvSpPr/>
          <p:nvPr/>
        </p:nvSpPr>
        <p:spPr>
          <a:xfrm>
            <a:off x="2260956" y="2577186"/>
            <a:ext cx="877888" cy="535593"/>
          </a:xfrm>
          <a:prstGeom prst="ellipse">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33" name="Curved Connector 32"/>
          <p:cNvCxnSpPr>
            <a:stCxn id="32" idx="0"/>
            <a:endCxn id="31" idx="1"/>
          </p:cNvCxnSpPr>
          <p:nvPr/>
        </p:nvCxnSpPr>
        <p:spPr>
          <a:xfrm rot="5400000" flipH="1" flipV="1">
            <a:off x="3886112" y="482662"/>
            <a:ext cx="908312" cy="3280736"/>
          </a:xfrm>
          <a:prstGeom prst="curved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980637" y="2762007"/>
            <a:ext cx="1088442" cy="1035718"/>
          </a:xfrm>
          <a:prstGeom prst="ellipse">
            <a:avLst/>
          </a:prstGeom>
          <a:solidFill>
            <a:schemeClr val="accent6">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TX NODE</a:t>
            </a:r>
          </a:p>
        </p:txBody>
      </p:sp>
      <p:sp>
        <p:nvSpPr>
          <p:cNvPr id="35" name="Hexagon 34">
            <a:extLst>
              <a:ext uri="{FF2B5EF4-FFF2-40B4-BE49-F238E27FC236}">
                <a16:creationId xmlns:a16="http://schemas.microsoft.com/office/drawing/2014/main" id="{AE0F4113-661B-406B-9691-0C5D8A77A324}"/>
              </a:ext>
            </a:extLst>
          </p:cNvPr>
          <p:cNvSpPr/>
          <p:nvPr/>
        </p:nvSpPr>
        <p:spPr>
          <a:xfrm>
            <a:off x="8241206" y="2624854"/>
            <a:ext cx="1552379" cy="1310024"/>
          </a:xfrm>
          <a:prstGeom prst="hexagon">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RX NODE</a:t>
            </a:r>
          </a:p>
        </p:txBody>
      </p:sp>
      <p:cxnSp>
        <p:nvCxnSpPr>
          <p:cNvPr id="36" name="Straight Arrow Connector 35"/>
          <p:cNvCxnSpPr>
            <a:stCxn id="34" idx="6"/>
            <a:endCxn id="35" idx="3"/>
          </p:cNvCxnSpPr>
          <p:nvPr/>
        </p:nvCxnSpPr>
        <p:spPr>
          <a:xfrm>
            <a:off x="7069079" y="3279866"/>
            <a:ext cx="11721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7123789" y="2971435"/>
            <a:ext cx="1062707" cy="261258"/>
          </a:xfrm>
          <a:prstGeom prst="rect">
            <a:avLst/>
          </a:prstGeom>
          <a:solidFill>
            <a:schemeClr val="accent1">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b="1">
                <a:solidFill>
                  <a:schemeClr val="tx1"/>
                </a:solidFill>
              </a:rPr>
              <a:t>Data frame</a:t>
            </a:r>
          </a:p>
        </p:txBody>
      </p:sp>
      <p:sp>
        <p:nvSpPr>
          <p:cNvPr id="38" name="Rounded Rectangle 37"/>
          <p:cNvSpPr/>
          <p:nvPr/>
        </p:nvSpPr>
        <p:spPr>
          <a:xfrm>
            <a:off x="8186495" y="2514236"/>
            <a:ext cx="3840663" cy="1525920"/>
          </a:xfrm>
          <a:prstGeom prst="roundRect">
            <a:avLst/>
          </a:prstGeom>
          <a:noFill/>
          <a:ln w="9525" cap="flat" cmpd="sng" algn="ctr">
            <a:solidFill>
              <a:srgbClr val="0000FF"/>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9" name="Rounded Rectangle 38"/>
          <p:cNvSpPr/>
          <p:nvPr/>
        </p:nvSpPr>
        <p:spPr>
          <a:xfrm>
            <a:off x="8186495" y="5430416"/>
            <a:ext cx="3840663" cy="788802"/>
          </a:xfrm>
          <a:prstGeom prst="roundRect">
            <a:avLst/>
          </a:prstGeom>
          <a:noFill/>
          <a:ln w="9525" cap="flat" cmpd="sng" algn="ctr">
            <a:solidFill>
              <a:srgbClr val="0000FF"/>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40" name="Hexagon 39">
            <a:extLst>
              <a:ext uri="{FF2B5EF4-FFF2-40B4-BE49-F238E27FC236}">
                <a16:creationId xmlns:a16="http://schemas.microsoft.com/office/drawing/2014/main" id="{AE0F4113-661B-406B-9691-0C5D8A77A324}"/>
              </a:ext>
            </a:extLst>
          </p:cNvPr>
          <p:cNvSpPr/>
          <p:nvPr/>
        </p:nvSpPr>
        <p:spPr>
          <a:xfrm>
            <a:off x="8241205" y="5543335"/>
            <a:ext cx="1552379" cy="562963"/>
          </a:xfrm>
          <a:prstGeom prst="hexagon">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SOFTWARE</a:t>
            </a:r>
          </a:p>
        </p:txBody>
      </p:sp>
      <p:sp>
        <p:nvSpPr>
          <p:cNvPr id="41" name="Rectangle 40"/>
          <p:cNvSpPr/>
          <p:nvPr/>
        </p:nvSpPr>
        <p:spPr>
          <a:xfrm>
            <a:off x="10106826" y="5544286"/>
            <a:ext cx="1744824" cy="562963"/>
          </a:xfrm>
          <a:prstGeom prst="rect">
            <a:avLst/>
          </a:prstGeom>
          <a:solidFill>
            <a:schemeClr val="accent6">
              <a:lumMod val="75000"/>
            </a:schemeClr>
          </a:solidFill>
        </p:spPr>
        <p:style>
          <a:lnRef idx="3">
            <a:schemeClr val="lt1"/>
          </a:lnRef>
          <a:fillRef idx="1">
            <a:schemeClr val="dk1"/>
          </a:fillRef>
          <a:effectRef idx="1">
            <a:schemeClr val="dk1"/>
          </a:effectRef>
          <a:fontRef idx="minor">
            <a:schemeClr val="lt1"/>
          </a:fontRef>
        </p:style>
        <p:txBody>
          <a:bodyPr rtlCol="0" anchor="ctr"/>
          <a:lstStyle/>
          <a:p>
            <a:pPr algn="ctr"/>
            <a:r>
              <a:rPr lang="en-US" sz="1200" b="1">
                <a:solidFill>
                  <a:schemeClr val="bg1"/>
                </a:solidFill>
              </a:rPr>
              <a:t>Signal Values are defined</a:t>
            </a:r>
          </a:p>
          <a:p>
            <a:pPr algn="ctr"/>
            <a:r>
              <a:rPr lang="en-US" sz="1200" b="1">
                <a:solidFill>
                  <a:schemeClr val="bg1"/>
                </a:solidFill>
              </a:rPr>
              <a:t> in of Range</a:t>
            </a:r>
          </a:p>
        </p:txBody>
      </p:sp>
      <p:sp>
        <p:nvSpPr>
          <p:cNvPr id="42" name="Rectangle 41"/>
          <p:cNvSpPr/>
          <p:nvPr/>
        </p:nvSpPr>
        <p:spPr>
          <a:xfrm>
            <a:off x="10106826" y="2944037"/>
            <a:ext cx="1744824" cy="666318"/>
          </a:xfrm>
          <a:prstGeom prst="rect">
            <a:avLst/>
          </a:prstGeom>
          <a:solidFill>
            <a:schemeClr val="accent6">
              <a:lumMod val="75000"/>
            </a:schemeClr>
          </a:solidFill>
        </p:spPr>
        <p:style>
          <a:lnRef idx="3">
            <a:schemeClr val="lt1"/>
          </a:lnRef>
          <a:fillRef idx="1">
            <a:schemeClr val="dk1"/>
          </a:fillRef>
          <a:effectRef idx="1">
            <a:schemeClr val="dk1"/>
          </a:effectRef>
          <a:fontRef idx="minor">
            <a:schemeClr val="lt1"/>
          </a:fontRef>
        </p:style>
        <p:txBody>
          <a:bodyPr rtlCol="0" anchor="ctr"/>
          <a:lstStyle/>
          <a:p>
            <a:pPr algn="ctr"/>
            <a:r>
              <a:rPr lang="en-US"/>
              <a:t>Data value is set in data frame </a:t>
            </a:r>
          </a:p>
        </p:txBody>
      </p:sp>
      <p:sp>
        <p:nvSpPr>
          <p:cNvPr id="43" name="Diamond 42"/>
          <p:cNvSpPr/>
          <p:nvPr/>
        </p:nvSpPr>
        <p:spPr>
          <a:xfrm>
            <a:off x="8144982" y="4380461"/>
            <a:ext cx="1744824" cy="629413"/>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In of range ?</a:t>
            </a:r>
          </a:p>
        </p:txBody>
      </p:sp>
      <p:cxnSp>
        <p:nvCxnSpPr>
          <p:cNvPr id="44" name="Straight Connector 43"/>
          <p:cNvCxnSpPr>
            <a:stCxn id="42" idx="2"/>
            <a:endCxn id="41" idx="0"/>
          </p:cNvCxnSpPr>
          <p:nvPr/>
        </p:nvCxnSpPr>
        <p:spPr>
          <a:xfrm>
            <a:off x="10979238" y="3610355"/>
            <a:ext cx="0" cy="19339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3" idx="3"/>
          </p:cNvCxnSpPr>
          <p:nvPr/>
        </p:nvCxnSpPr>
        <p:spPr>
          <a:xfrm flipH="1">
            <a:off x="9889806" y="4695167"/>
            <a:ext cx="108943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6065871" y="4479527"/>
            <a:ext cx="1642905" cy="43822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a:solidFill>
                  <a:schemeClr val="tx1"/>
                </a:solidFill>
              </a:rPr>
              <a:t>Signal value is correct</a:t>
            </a:r>
          </a:p>
        </p:txBody>
      </p:sp>
      <p:sp>
        <p:nvSpPr>
          <p:cNvPr id="47" name="Rectangular Callout 46"/>
          <p:cNvSpPr/>
          <p:nvPr/>
        </p:nvSpPr>
        <p:spPr>
          <a:xfrm>
            <a:off x="6065871" y="5009874"/>
            <a:ext cx="1642905" cy="598248"/>
          </a:xfrm>
          <a:prstGeom prst="wedgeRectCallout">
            <a:avLst/>
          </a:prstGeom>
          <a:solidFill>
            <a:schemeClr val="accent2">
              <a:lumMod val="20000"/>
              <a:lumOff val="8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b="1">
                <a:solidFill>
                  <a:schemeClr val="tx1"/>
                </a:solidFill>
              </a:rPr>
              <a:t>Reported invalid value fault</a:t>
            </a:r>
          </a:p>
        </p:txBody>
      </p:sp>
      <p:cxnSp>
        <p:nvCxnSpPr>
          <p:cNvPr id="48" name="Straight Arrow Connector 47"/>
          <p:cNvCxnSpPr>
            <a:stCxn id="43" idx="1"/>
            <a:endCxn id="46" idx="3"/>
          </p:cNvCxnSpPr>
          <p:nvPr/>
        </p:nvCxnSpPr>
        <p:spPr>
          <a:xfrm flipH="1">
            <a:off x="7708776" y="4695168"/>
            <a:ext cx="436206" cy="34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43" idx="2"/>
            <a:endCxn id="47" idx="3"/>
          </p:cNvCxnSpPr>
          <p:nvPr/>
        </p:nvCxnSpPr>
        <p:spPr>
          <a:xfrm rot="5400000">
            <a:off x="8213523" y="4505127"/>
            <a:ext cx="299124" cy="130861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10041606" y="4403169"/>
            <a:ext cx="1280246" cy="276999"/>
          </a:xfrm>
          <a:prstGeom prst="rect">
            <a:avLst/>
          </a:prstGeom>
          <a:noFill/>
        </p:spPr>
        <p:txBody>
          <a:bodyPr wrap="square" rtlCol="0">
            <a:spAutoFit/>
          </a:bodyPr>
          <a:lstStyle/>
          <a:p>
            <a:r>
              <a:rPr lang="en-US" sz="1200" b="1"/>
              <a:t>COMPARE</a:t>
            </a:r>
          </a:p>
        </p:txBody>
      </p:sp>
      <p:sp>
        <p:nvSpPr>
          <p:cNvPr id="54" name="TextBox 53"/>
          <p:cNvSpPr txBox="1"/>
          <p:nvPr/>
        </p:nvSpPr>
        <p:spPr>
          <a:xfrm>
            <a:off x="7748620" y="4391674"/>
            <a:ext cx="597743" cy="307777"/>
          </a:xfrm>
          <a:prstGeom prst="rect">
            <a:avLst/>
          </a:prstGeom>
          <a:noFill/>
        </p:spPr>
        <p:txBody>
          <a:bodyPr wrap="square" rtlCol="0">
            <a:spAutoFit/>
          </a:bodyPr>
          <a:lstStyle/>
          <a:p>
            <a:r>
              <a:rPr lang="en-US" sz="1400" b="1">
                <a:solidFill>
                  <a:srgbClr val="0000FF"/>
                </a:solidFill>
              </a:rPr>
              <a:t>Yes</a:t>
            </a:r>
            <a:endParaRPr lang="en-US" b="1">
              <a:solidFill>
                <a:srgbClr val="0000FF"/>
              </a:solidFill>
            </a:endParaRPr>
          </a:p>
        </p:txBody>
      </p:sp>
      <p:sp>
        <p:nvSpPr>
          <p:cNvPr id="55" name="TextBox 54"/>
          <p:cNvSpPr txBox="1"/>
          <p:nvPr/>
        </p:nvSpPr>
        <p:spPr>
          <a:xfrm>
            <a:off x="7768890" y="4881583"/>
            <a:ext cx="597743" cy="307777"/>
          </a:xfrm>
          <a:prstGeom prst="rect">
            <a:avLst/>
          </a:prstGeom>
          <a:noFill/>
        </p:spPr>
        <p:txBody>
          <a:bodyPr wrap="square" rtlCol="0">
            <a:spAutoFit/>
          </a:bodyPr>
          <a:lstStyle/>
          <a:p>
            <a:r>
              <a:rPr lang="en-US" sz="1400" b="1">
                <a:solidFill>
                  <a:srgbClr val="0000FF"/>
                </a:solidFill>
              </a:rPr>
              <a:t>No</a:t>
            </a:r>
            <a:endParaRPr lang="en-US" b="1">
              <a:solidFill>
                <a:srgbClr val="0000FF"/>
              </a:solidFill>
            </a:endParaRPr>
          </a:p>
        </p:txBody>
      </p:sp>
      <p:sp>
        <p:nvSpPr>
          <p:cNvPr id="58" name="Arrow: Chevron 22">
            <a:hlinkClick r:id="rId3" action="ppaction://hlinksldjump"/>
            <a:extLst>
              <a:ext uri="{FF2B5EF4-FFF2-40B4-BE49-F238E27FC236}">
                <a16:creationId xmlns:a16="http://schemas.microsoft.com/office/drawing/2014/main" id="{E2A872B2-4E84-43C5-80C6-1A1600F24275}"/>
              </a:ext>
            </a:extLst>
          </p:cNvPr>
          <p:cNvSpPr/>
          <p:nvPr/>
        </p:nvSpPr>
        <p:spPr>
          <a:xfrm>
            <a:off x="4803408" y="69061"/>
            <a:ext cx="1950314"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CRC</a:t>
            </a:r>
          </a:p>
        </p:txBody>
      </p:sp>
      <p:sp>
        <p:nvSpPr>
          <p:cNvPr id="59" name="Arrow: Chevron 22">
            <a:hlinkClick r:id="rId4" action="ppaction://hlinksldjump"/>
            <a:extLst>
              <a:ext uri="{FF2B5EF4-FFF2-40B4-BE49-F238E27FC236}">
                <a16:creationId xmlns:a16="http://schemas.microsoft.com/office/drawing/2014/main" id="{E2A872B2-4E84-43C5-80C6-1A1600F24275}"/>
              </a:ext>
            </a:extLst>
          </p:cNvPr>
          <p:cNvSpPr/>
          <p:nvPr/>
        </p:nvSpPr>
        <p:spPr>
          <a:xfrm>
            <a:off x="6610847" y="69061"/>
            <a:ext cx="1950314"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BZ</a:t>
            </a:r>
          </a:p>
        </p:txBody>
      </p:sp>
      <p:sp>
        <p:nvSpPr>
          <p:cNvPr id="60" name="Arrow: Chevron 22">
            <a:hlinkClick r:id="rId5" action="ppaction://hlinksldjump"/>
            <a:extLst>
              <a:ext uri="{FF2B5EF4-FFF2-40B4-BE49-F238E27FC236}">
                <a16:creationId xmlns:a16="http://schemas.microsoft.com/office/drawing/2014/main" id="{E2A872B2-4E84-43C5-80C6-1A1600F24275}"/>
              </a:ext>
            </a:extLst>
          </p:cNvPr>
          <p:cNvSpPr/>
          <p:nvPr/>
        </p:nvSpPr>
        <p:spPr>
          <a:xfrm>
            <a:off x="8418286" y="69061"/>
            <a:ext cx="1950314"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DLC</a:t>
            </a:r>
          </a:p>
        </p:txBody>
      </p:sp>
      <p:sp>
        <p:nvSpPr>
          <p:cNvPr id="61" name="Arrow: Chevron 22">
            <a:hlinkClick r:id="rId6" action="ppaction://hlinksldjump"/>
            <a:extLst>
              <a:ext uri="{FF2B5EF4-FFF2-40B4-BE49-F238E27FC236}">
                <a16:creationId xmlns:a16="http://schemas.microsoft.com/office/drawing/2014/main" id="{E2A872B2-4E84-43C5-80C6-1A1600F24275}"/>
              </a:ext>
            </a:extLst>
          </p:cNvPr>
          <p:cNvSpPr/>
          <p:nvPr/>
        </p:nvSpPr>
        <p:spPr>
          <a:xfrm>
            <a:off x="10224488" y="69061"/>
            <a:ext cx="1950314"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INVALID VAL</a:t>
            </a:r>
          </a:p>
        </p:txBody>
      </p:sp>
      <p:sp>
        <p:nvSpPr>
          <p:cNvPr id="62" name="Arrow: Chevron 21">
            <a:hlinkClick r:id="rId7" action="ppaction://hlinksldjump"/>
            <a:extLst>
              <a:ext uri="{FF2B5EF4-FFF2-40B4-BE49-F238E27FC236}">
                <a16:creationId xmlns:a16="http://schemas.microsoft.com/office/drawing/2014/main" id="{264F90F0-AF5D-45AC-8879-CB7BFFBD3B85}"/>
              </a:ext>
            </a:extLst>
          </p:cNvPr>
          <p:cNvSpPr/>
          <p:nvPr/>
        </p:nvSpPr>
        <p:spPr>
          <a:xfrm>
            <a:off x="2997206" y="69063"/>
            <a:ext cx="1950314"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TO</a:t>
            </a:r>
          </a:p>
        </p:txBody>
      </p:sp>
      <p:sp>
        <p:nvSpPr>
          <p:cNvPr id="63" name="Arrow: Pentagon 20">
            <a:hlinkClick r:id="rId8" action="ppaction://hlinksldjump"/>
            <a:extLst>
              <a:ext uri="{FF2B5EF4-FFF2-40B4-BE49-F238E27FC236}">
                <a16:creationId xmlns:a16="http://schemas.microsoft.com/office/drawing/2014/main" id="{5AECBE41-EE73-4392-8F87-FCD402BBAB80}"/>
              </a:ext>
            </a:extLst>
          </p:cNvPr>
          <p:cNvSpPr/>
          <p:nvPr/>
        </p:nvSpPr>
        <p:spPr>
          <a:xfrm>
            <a:off x="69851" y="69061"/>
            <a:ext cx="3068993" cy="387351"/>
          </a:xfrm>
          <a:prstGeom prst="homePlate">
            <a:avLst/>
          </a:prstGeom>
          <a:solidFill>
            <a:schemeClr val="tx1">
              <a:lumMod val="65000"/>
              <a:lumOff val="35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rPr>
              <a:t>EM</a:t>
            </a:r>
          </a:p>
        </p:txBody>
      </p:sp>
      <p:pic>
        <p:nvPicPr>
          <p:cNvPr id="56" name="Picture 55"/>
          <p:cNvPicPr>
            <a:picLocks noChangeAspect="1"/>
          </p:cNvPicPr>
          <p:nvPr/>
        </p:nvPicPr>
        <p:blipFill>
          <a:blip r:embed="rId9"/>
          <a:stretch>
            <a:fillRect/>
          </a:stretch>
        </p:blipFill>
        <p:spPr>
          <a:xfrm>
            <a:off x="826120" y="3706887"/>
            <a:ext cx="3943881" cy="2512332"/>
          </a:xfrm>
          <a:prstGeom prst="rect">
            <a:avLst/>
          </a:prstGeom>
        </p:spPr>
      </p:pic>
      <p:sp>
        <p:nvSpPr>
          <p:cNvPr id="57" name="Rectangle 56"/>
          <p:cNvSpPr/>
          <p:nvPr/>
        </p:nvSpPr>
        <p:spPr>
          <a:xfrm>
            <a:off x="5980636" y="2123073"/>
            <a:ext cx="2118937" cy="500175"/>
          </a:xfrm>
          <a:prstGeom prst="rect">
            <a:avLst/>
          </a:prstGeom>
          <a:solidFill>
            <a:schemeClr val="accent3">
              <a:lumMod val="20000"/>
              <a:lumOff val="8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b="1">
                <a:solidFill>
                  <a:srgbClr val="FF0000"/>
                </a:solidFill>
              </a:rPr>
              <a:t>Using the coresi to config signal value</a:t>
            </a:r>
          </a:p>
        </p:txBody>
      </p:sp>
    </p:spTree>
    <p:extLst>
      <p:ext uri="{BB962C8B-B14F-4D97-AF65-F5344CB8AC3E}">
        <p14:creationId xmlns:p14="http://schemas.microsoft.com/office/powerpoint/2010/main" val="38953324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3BBFC-165A-495B-A216-0A5DBA728386}"/>
              </a:ext>
            </a:extLst>
          </p:cNvPr>
          <p:cNvSpPr>
            <a:spLocks noGrp="1"/>
          </p:cNvSpPr>
          <p:nvPr>
            <p:ph type="ctrTitle"/>
          </p:nvPr>
        </p:nvSpPr>
        <p:spPr>
          <a:xfrm>
            <a:off x="69853" y="512764"/>
            <a:ext cx="5137151" cy="839787"/>
          </a:xfrm>
        </p:spPr>
        <p:txBody>
          <a:bodyPr>
            <a:normAutofit/>
          </a:bodyPr>
          <a:lstStyle/>
          <a:p>
            <a:pPr algn="l"/>
            <a:r>
              <a:rPr lang="en-US" sz="4000" b="1"/>
              <a:t>CORESI RESTBUS</a:t>
            </a:r>
          </a:p>
        </p:txBody>
      </p:sp>
      <p:sp>
        <p:nvSpPr>
          <p:cNvPr id="21" name="Arrow: Pentagon 20">
            <a:hlinkClick r:id="rId2" action="ppaction://hlinksldjump"/>
            <a:extLst>
              <a:ext uri="{FF2B5EF4-FFF2-40B4-BE49-F238E27FC236}">
                <a16:creationId xmlns:a16="http://schemas.microsoft.com/office/drawing/2014/main" id="{5AECBE41-EE73-4392-8F87-FCD402BBAB80}"/>
              </a:ext>
            </a:extLst>
          </p:cNvPr>
          <p:cNvSpPr/>
          <p:nvPr/>
        </p:nvSpPr>
        <p:spPr>
          <a:xfrm>
            <a:off x="69852" y="69061"/>
            <a:ext cx="1006473" cy="387351"/>
          </a:xfrm>
          <a:prstGeom prst="homePlate">
            <a:avLst/>
          </a:prstGeom>
          <a:solidFill>
            <a:schemeClr val="tx1">
              <a:lumMod val="65000"/>
              <a:lumOff val="35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rPr>
              <a:t>HOME</a:t>
            </a:r>
          </a:p>
        </p:txBody>
      </p:sp>
      <p:sp>
        <p:nvSpPr>
          <p:cNvPr id="22" name="Arrow: Chevron 21">
            <a:hlinkClick r:id="rId3" action="ppaction://hlinksldjump"/>
            <a:extLst>
              <a:ext uri="{FF2B5EF4-FFF2-40B4-BE49-F238E27FC236}">
                <a16:creationId xmlns:a16="http://schemas.microsoft.com/office/drawing/2014/main" id="{264F90F0-AF5D-45AC-8879-CB7BFFBD3B85}"/>
              </a:ext>
            </a:extLst>
          </p:cNvPr>
          <p:cNvSpPr/>
          <p:nvPr/>
        </p:nvSpPr>
        <p:spPr>
          <a:xfrm>
            <a:off x="1005436" y="68396"/>
            <a:ext cx="1246752" cy="387351"/>
          </a:xfrm>
          <a:prstGeom prst="chevron">
            <a:avLst/>
          </a:prstGeom>
          <a:solidFill>
            <a:schemeClr val="tx1">
              <a:lumMod val="65000"/>
              <a:lumOff val="35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rPr>
              <a:t>CORESI</a:t>
            </a:r>
          </a:p>
        </p:txBody>
      </p:sp>
      <p:sp>
        <p:nvSpPr>
          <p:cNvPr id="23" name="Arrow: Chevron 22">
            <a:hlinkClick r:id="rId4" action="ppaction://hlinksldjump"/>
            <a:extLst>
              <a:ext uri="{FF2B5EF4-FFF2-40B4-BE49-F238E27FC236}">
                <a16:creationId xmlns:a16="http://schemas.microsoft.com/office/drawing/2014/main" id="{E2A872B2-4E84-43C5-80C6-1A1600F24275}"/>
              </a:ext>
            </a:extLst>
          </p:cNvPr>
          <p:cNvSpPr/>
          <p:nvPr/>
        </p:nvSpPr>
        <p:spPr>
          <a:xfrm>
            <a:off x="2180032" y="68396"/>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1</a:t>
            </a:r>
          </a:p>
        </p:txBody>
      </p:sp>
      <p:sp>
        <p:nvSpPr>
          <p:cNvPr id="3" name="Pentagon 2"/>
          <p:cNvSpPr/>
          <p:nvPr/>
        </p:nvSpPr>
        <p:spPr>
          <a:xfrm>
            <a:off x="3610306" y="772511"/>
            <a:ext cx="8283169" cy="457200"/>
          </a:xfrm>
          <a:prstGeom prst="homePlat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a:t>WHAT WE NEED BEFORE START ?</a:t>
            </a:r>
          </a:p>
        </p:txBody>
      </p:sp>
      <p:sp>
        <p:nvSpPr>
          <p:cNvPr id="4" name="Rectangle 3"/>
          <p:cNvSpPr/>
          <p:nvPr/>
        </p:nvSpPr>
        <p:spPr>
          <a:xfrm>
            <a:off x="133390" y="4146331"/>
            <a:ext cx="11823621" cy="2033752"/>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Rectangle 8"/>
          <p:cNvSpPr/>
          <p:nvPr/>
        </p:nvSpPr>
        <p:spPr>
          <a:xfrm>
            <a:off x="133388" y="1989739"/>
            <a:ext cx="11823621" cy="2033752"/>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Rectangle 9"/>
          <p:cNvSpPr/>
          <p:nvPr/>
        </p:nvSpPr>
        <p:spPr>
          <a:xfrm>
            <a:off x="133388" y="1321019"/>
            <a:ext cx="11823621" cy="5458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Rectangle 10"/>
          <p:cNvSpPr/>
          <p:nvPr/>
        </p:nvSpPr>
        <p:spPr>
          <a:xfrm rot="16200000">
            <a:off x="-611022" y="2724005"/>
            <a:ext cx="2043896" cy="55507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b="1"/>
              <a:t>GEN - TOOL</a:t>
            </a:r>
          </a:p>
        </p:txBody>
      </p:sp>
      <p:sp>
        <p:nvSpPr>
          <p:cNvPr id="12" name="Rectangle 11"/>
          <p:cNvSpPr/>
          <p:nvPr/>
        </p:nvSpPr>
        <p:spPr>
          <a:xfrm rot="16200000">
            <a:off x="-611022" y="4880596"/>
            <a:ext cx="2043896" cy="55507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b="1"/>
              <a:t>CORESI </a:t>
            </a:r>
          </a:p>
        </p:txBody>
      </p:sp>
      <p:sp>
        <p:nvSpPr>
          <p:cNvPr id="6" name="Flowchart: Process 5"/>
          <p:cNvSpPr/>
          <p:nvPr/>
        </p:nvSpPr>
        <p:spPr>
          <a:xfrm>
            <a:off x="827089" y="2103349"/>
            <a:ext cx="1805756" cy="1806531"/>
          </a:xfrm>
          <a:prstGeom prst="flowChart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5" name="Picture 14"/>
          <p:cNvPicPr>
            <a:picLocks noChangeAspect="1"/>
          </p:cNvPicPr>
          <p:nvPr/>
        </p:nvPicPr>
        <p:blipFill>
          <a:blip r:embed="rId5"/>
          <a:stretch>
            <a:fillRect/>
          </a:stretch>
        </p:blipFill>
        <p:spPr>
          <a:xfrm>
            <a:off x="906294" y="2812865"/>
            <a:ext cx="1647345" cy="885599"/>
          </a:xfrm>
          <a:prstGeom prst="rect">
            <a:avLst/>
          </a:prstGeom>
          <a:ln>
            <a:noFill/>
          </a:ln>
          <a:effectLst>
            <a:outerShdw blurRad="292100" dist="139700" dir="2700000" algn="tl" rotWithShape="0">
              <a:srgbClr val="333333">
                <a:alpha val="65000"/>
              </a:srgbClr>
            </a:outerShdw>
          </a:effectLst>
        </p:spPr>
      </p:pic>
      <p:sp>
        <p:nvSpPr>
          <p:cNvPr id="7" name="Flowchart: Process 6"/>
          <p:cNvSpPr/>
          <p:nvPr/>
        </p:nvSpPr>
        <p:spPr>
          <a:xfrm>
            <a:off x="827089" y="2103351"/>
            <a:ext cx="1805756" cy="439293"/>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solidFill>
                  <a:schemeClr val="tx1"/>
                </a:solidFill>
              </a:rPr>
              <a:t>Gen-tool</a:t>
            </a:r>
          </a:p>
        </p:txBody>
      </p:sp>
      <p:sp>
        <p:nvSpPr>
          <p:cNvPr id="33" name="Flowchart: Process 32"/>
          <p:cNvSpPr/>
          <p:nvPr/>
        </p:nvSpPr>
        <p:spPr>
          <a:xfrm>
            <a:off x="2727814" y="2101465"/>
            <a:ext cx="1805756" cy="1806531"/>
          </a:xfrm>
          <a:prstGeom prst="flowChart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4" name="Flowchart: Process 33"/>
          <p:cNvSpPr/>
          <p:nvPr/>
        </p:nvSpPr>
        <p:spPr>
          <a:xfrm>
            <a:off x="2727814" y="2101466"/>
            <a:ext cx="1805756" cy="439293"/>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solidFill>
                  <a:schemeClr val="tx1"/>
                </a:solidFill>
              </a:rPr>
              <a:t>Gen-tool\dbc</a:t>
            </a:r>
          </a:p>
        </p:txBody>
      </p:sp>
      <p:sp>
        <p:nvSpPr>
          <p:cNvPr id="35" name="Flowchart: Process 34"/>
          <p:cNvSpPr/>
          <p:nvPr/>
        </p:nvSpPr>
        <p:spPr>
          <a:xfrm>
            <a:off x="4628538" y="2101465"/>
            <a:ext cx="1805756" cy="1806531"/>
          </a:xfrm>
          <a:prstGeom prst="flowChart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6" name="Flowchart: Process 35"/>
          <p:cNvSpPr/>
          <p:nvPr/>
        </p:nvSpPr>
        <p:spPr>
          <a:xfrm>
            <a:off x="4628538" y="2101466"/>
            <a:ext cx="1805756" cy="439293"/>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solidFill>
                  <a:schemeClr val="tx1"/>
                </a:solidFill>
              </a:rPr>
              <a:t>Gen-tool\source</a:t>
            </a:r>
          </a:p>
        </p:txBody>
      </p:sp>
      <p:sp>
        <p:nvSpPr>
          <p:cNvPr id="37" name="Flowchart: Process 36"/>
          <p:cNvSpPr/>
          <p:nvPr/>
        </p:nvSpPr>
        <p:spPr>
          <a:xfrm>
            <a:off x="6529263" y="2101465"/>
            <a:ext cx="1805756" cy="1806531"/>
          </a:xfrm>
          <a:prstGeom prst="flowChart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8" name="Flowchart: Process 37"/>
          <p:cNvSpPr/>
          <p:nvPr/>
        </p:nvSpPr>
        <p:spPr>
          <a:xfrm>
            <a:off x="6529263" y="2101466"/>
            <a:ext cx="1805756" cy="439293"/>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solidFill>
                  <a:schemeClr val="tx1"/>
                </a:solidFill>
              </a:rPr>
              <a:t>Source\coresi</a:t>
            </a:r>
          </a:p>
        </p:txBody>
      </p:sp>
      <p:sp>
        <p:nvSpPr>
          <p:cNvPr id="39" name="Flowchart: Process 38"/>
          <p:cNvSpPr/>
          <p:nvPr/>
        </p:nvSpPr>
        <p:spPr>
          <a:xfrm>
            <a:off x="8413469" y="2101465"/>
            <a:ext cx="1805756" cy="1806531"/>
          </a:xfrm>
          <a:prstGeom prst="flowChart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0" name="Flowchart: Process 39"/>
          <p:cNvSpPr/>
          <p:nvPr/>
        </p:nvSpPr>
        <p:spPr>
          <a:xfrm>
            <a:off x="8413469" y="2101466"/>
            <a:ext cx="1805756" cy="439293"/>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solidFill>
                  <a:schemeClr val="tx1"/>
                </a:solidFill>
              </a:rPr>
              <a:t>Source\generate</a:t>
            </a:r>
          </a:p>
        </p:txBody>
      </p:sp>
      <p:pic>
        <p:nvPicPr>
          <p:cNvPr id="13" name="Picture 12"/>
          <p:cNvPicPr>
            <a:picLocks noChangeAspect="1"/>
          </p:cNvPicPr>
          <p:nvPr/>
        </p:nvPicPr>
        <p:blipFill>
          <a:blip r:embed="rId6"/>
          <a:stretch>
            <a:fillRect/>
          </a:stretch>
        </p:blipFill>
        <p:spPr>
          <a:xfrm>
            <a:off x="4791477" y="2842452"/>
            <a:ext cx="1482071" cy="691633"/>
          </a:xfrm>
          <a:prstGeom prst="rect">
            <a:avLst/>
          </a:prstGeom>
          <a:ln>
            <a:noFill/>
          </a:ln>
          <a:effectLst>
            <a:outerShdw blurRad="292100" dist="139700" dir="2700000" algn="tl" rotWithShape="0">
              <a:srgbClr val="333333">
                <a:alpha val="65000"/>
              </a:srgbClr>
            </a:outerShdw>
          </a:effectLst>
        </p:spPr>
      </p:pic>
      <p:pic>
        <p:nvPicPr>
          <p:cNvPr id="14" name="Picture 13"/>
          <p:cNvPicPr>
            <a:picLocks noChangeAspect="1"/>
          </p:cNvPicPr>
          <p:nvPr/>
        </p:nvPicPr>
        <p:blipFill>
          <a:blip r:embed="rId7"/>
          <a:stretch>
            <a:fillRect/>
          </a:stretch>
        </p:blipFill>
        <p:spPr>
          <a:xfrm>
            <a:off x="6598701" y="2741084"/>
            <a:ext cx="1666875" cy="933451"/>
          </a:xfrm>
          <a:prstGeom prst="rect">
            <a:avLst/>
          </a:prstGeom>
          <a:ln>
            <a:noFill/>
          </a:ln>
          <a:effectLst>
            <a:outerShdw blurRad="292100" dist="139700" dir="2700000" algn="tl" rotWithShape="0">
              <a:srgbClr val="333333">
                <a:alpha val="65000"/>
              </a:srgbClr>
            </a:outerShdw>
          </a:effectLst>
        </p:spPr>
      </p:pic>
      <p:pic>
        <p:nvPicPr>
          <p:cNvPr id="16" name="Picture 15"/>
          <p:cNvPicPr>
            <a:picLocks noChangeAspect="1"/>
          </p:cNvPicPr>
          <p:nvPr/>
        </p:nvPicPr>
        <p:blipFill>
          <a:blip r:embed="rId8"/>
          <a:stretch>
            <a:fillRect/>
          </a:stretch>
        </p:blipFill>
        <p:spPr>
          <a:xfrm>
            <a:off x="8434883" y="2751364"/>
            <a:ext cx="1762920" cy="1008595"/>
          </a:xfrm>
          <a:prstGeom prst="rect">
            <a:avLst/>
          </a:prstGeom>
          <a:ln>
            <a:noFill/>
          </a:ln>
          <a:effectLst>
            <a:outerShdw blurRad="292100" dist="139700" dir="2700000" algn="tl" rotWithShape="0">
              <a:srgbClr val="333333">
                <a:alpha val="65000"/>
              </a:srgbClr>
            </a:outerShdw>
          </a:effectLst>
        </p:spPr>
      </p:pic>
      <p:sp>
        <p:nvSpPr>
          <p:cNvPr id="29" name="Pentagon 28"/>
          <p:cNvSpPr/>
          <p:nvPr/>
        </p:nvSpPr>
        <p:spPr>
          <a:xfrm>
            <a:off x="133388" y="1319401"/>
            <a:ext cx="1585053" cy="554843"/>
          </a:xfrm>
          <a:prstGeom prst="homePlat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a:t>.dbc file</a:t>
            </a:r>
          </a:p>
        </p:txBody>
      </p:sp>
      <p:sp>
        <p:nvSpPr>
          <p:cNvPr id="30" name="Flowchart: Process 29"/>
          <p:cNvSpPr/>
          <p:nvPr/>
        </p:nvSpPr>
        <p:spPr>
          <a:xfrm>
            <a:off x="10282997" y="2101465"/>
            <a:ext cx="1610475" cy="1806531"/>
          </a:xfrm>
          <a:prstGeom prst="flowChart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1" name="Flowchart: Process 30"/>
          <p:cNvSpPr/>
          <p:nvPr/>
        </p:nvSpPr>
        <p:spPr>
          <a:xfrm>
            <a:off x="10282997" y="2101466"/>
            <a:ext cx="1610475" cy="439293"/>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solidFill>
                  <a:schemeClr val="tx1"/>
                </a:solidFill>
              </a:rPr>
              <a:t>pubc_cola</a:t>
            </a:r>
          </a:p>
        </p:txBody>
      </p:sp>
      <p:pic>
        <p:nvPicPr>
          <p:cNvPr id="17" name="Picture 16"/>
          <p:cNvPicPr>
            <a:picLocks noChangeAspect="1"/>
          </p:cNvPicPr>
          <p:nvPr/>
        </p:nvPicPr>
        <p:blipFill>
          <a:blip r:embed="rId9"/>
          <a:stretch>
            <a:fillRect/>
          </a:stretch>
        </p:blipFill>
        <p:spPr>
          <a:xfrm>
            <a:off x="10424701" y="2597708"/>
            <a:ext cx="1327071" cy="1253345"/>
          </a:xfrm>
          <a:prstGeom prst="rect">
            <a:avLst/>
          </a:prstGeom>
          <a:ln>
            <a:noFill/>
          </a:ln>
          <a:effectLst>
            <a:outerShdw blurRad="292100" dist="139700" dir="2700000" algn="tl" rotWithShape="0">
              <a:srgbClr val="333333">
                <a:alpha val="65000"/>
              </a:srgbClr>
            </a:outerShdw>
          </a:effectLst>
        </p:spPr>
      </p:pic>
      <p:sp>
        <p:nvSpPr>
          <p:cNvPr id="41" name="Flowchart: Process 40"/>
          <p:cNvSpPr/>
          <p:nvPr/>
        </p:nvSpPr>
        <p:spPr>
          <a:xfrm>
            <a:off x="816930" y="4284859"/>
            <a:ext cx="1805756" cy="1806531"/>
          </a:xfrm>
          <a:prstGeom prst="flowChart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2" name="Flowchart: Process 41"/>
          <p:cNvSpPr/>
          <p:nvPr/>
        </p:nvSpPr>
        <p:spPr>
          <a:xfrm>
            <a:off x="816930" y="4284860"/>
            <a:ext cx="1805756" cy="439293"/>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solidFill>
                  <a:schemeClr val="tx1"/>
                </a:solidFill>
              </a:rPr>
              <a:t>Coresi</a:t>
            </a:r>
          </a:p>
        </p:txBody>
      </p:sp>
      <p:pic>
        <p:nvPicPr>
          <p:cNvPr id="43" name="Picture 42"/>
          <p:cNvPicPr>
            <a:picLocks noChangeAspect="1"/>
          </p:cNvPicPr>
          <p:nvPr/>
        </p:nvPicPr>
        <p:blipFill>
          <a:blip r:embed="rId10"/>
          <a:stretch>
            <a:fillRect/>
          </a:stretch>
        </p:blipFill>
        <p:spPr>
          <a:xfrm>
            <a:off x="893331" y="4897477"/>
            <a:ext cx="1673264" cy="884639"/>
          </a:xfrm>
          <a:prstGeom prst="rect">
            <a:avLst/>
          </a:prstGeom>
          <a:ln>
            <a:noFill/>
          </a:ln>
          <a:effectLst>
            <a:outerShdw blurRad="292100" dist="139700" dir="2700000" algn="tl" rotWithShape="0">
              <a:srgbClr val="333333">
                <a:alpha val="65000"/>
              </a:srgbClr>
            </a:outerShdw>
          </a:effectLst>
        </p:spPr>
      </p:pic>
      <p:sp>
        <p:nvSpPr>
          <p:cNvPr id="44" name="Flowchart: Process 43"/>
          <p:cNvSpPr/>
          <p:nvPr/>
        </p:nvSpPr>
        <p:spPr>
          <a:xfrm>
            <a:off x="2727814" y="4284859"/>
            <a:ext cx="1805756" cy="1806531"/>
          </a:xfrm>
          <a:prstGeom prst="flowChart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5" name="Flowchart: Process 44"/>
          <p:cNvSpPr/>
          <p:nvPr/>
        </p:nvSpPr>
        <p:spPr>
          <a:xfrm>
            <a:off x="2727814" y="4284860"/>
            <a:ext cx="1805756" cy="439293"/>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solidFill>
                  <a:schemeClr val="tx1"/>
                </a:solidFill>
              </a:rPr>
              <a:t>Vs_HMAC_VF00</a:t>
            </a:r>
          </a:p>
        </p:txBody>
      </p:sp>
      <p:pic>
        <p:nvPicPr>
          <p:cNvPr id="46" name="Picture 45"/>
          <p:cNvPicPr>
            <a:picLocks noChangeAspect="1"/>
          </p:cNvPicPr>
          <p:nvPr/>
        </p:nvPicPr>
        <p:blipFill>
          <a:blip r:embed="rId11"/>
          <a:stretch>
            <a:fillRect/>
          </a:stretch>
        </p:blipFill>
        <p:spPr>
          <a:xfrm>
            <a:off x="2969986" y="4897472"/>
            <a:ext cx="1321409" cy="1110256"/>
          </a:xfrm>
          <a:prstGeom prst="rect">
            <a:avLst/>
          </a:prstGeom>
          <a:ln>
            <a:noFill/>
          </a:ln>
          <a:effectLst>
            <a:outerShdw blurRad="292100" dist="139700" dir="2700000" algn="tl" rotWithShape="0">
              <a:srgbClr val="333333">
                <a:alpha val="65000"/>
              </a:srgbClr>
            </a:outerShdw>
          </a:effectLst>
        </p:spPr>
      </p:pic>
      <p:pic>
        <p:nvPicPr>
          <p:cNvPr id="20" name="Picture 19"/>
          <p:cNvPicPr>
            <a:picLocks noChangeAspect="1"/>
          </p:cNvPicPr>
          <p:nvPr/>
        </p:nvPicPr>
        <p:blipFill>
          <a:blip r:embed="rId12"/>
          <a:stretch>
            <a:fillRect/>
          </a:stretch>
        </p:blipFill>
        <p:spPr>
          <a:xfrm>
            <a:off x="5069479" y="1336508"/>
            <a:ext cx="2729631" cy="502387"/>
          </a:xfrm>
          <a:prstGeom prst="rect">
            <a:avLst/>
          </a:prstGeom>
        </p:spPr>
      </p:pic>
      <p:pic>
        <p:nvPicPr>
          <p:cNvPr id="25" name="Picture 24"/>
          <p:cNvPicPr>
            <a:picLocks noChangeAspect="1"/>
          </p:cNvPicPr>
          <p:nvPr/>
        </p:nvPicPr>
        <p:blipFill>
          <a:blip r:embed="rId13"/>
          <a:stretch>
            <a:fillRect/>
          </a:stretch>
        </p:blipFill>
        <p:spPr>
          <a:xfrm>
            <a:off x="2831697" y="2619489"/>
            <a:ext cx="1636091" cy="1176640"/>
          </a:xfrm>
          <a:prstGeom prst="rect">
            <a:avLst/>
          </a:prstGeom>
          <a:ln>
            <a:noFill/>
          </a:ln>
          <a:effectLst>
            <a:outerShdw blurRad="292100" dist="139700" dir="2700000" algn="tl" rotWithShape="0">
              <a:srgbClr val="333333">
                <a:alpha val="65000"/>
              </a:srgbClr>
            </a:outerShdw>
          </a:effectLst>
        </p:spPr>
      </p:pic>
      <p:sp>
        <p:nvSpPr>
          <p:cNvPr id="48" name="Arrow: Chevron 22">
            <a:hlinkClick r:id="rId14" action="ppaction://hlinksldjump"/>
            <a:extLst>
              <a:ext uri="{FF2B5EF4-FFF2-40B4-BE49-F238E27FC236}">
                <a16:creationId xmlns:a16="http://schemas.microsoft.com/office/drawing/2014/main" id="{E2A872B2-4E84-43C5-80C6-1A1600F24275}"/>
              </a:ext>
            </a:extLst>
          </p:cNvPr>
          <p:cNvSpPr/>
          <p:nvPr/>
        </p:nvSpPr>
        <p:spPr>
          <a:xfrm>
            <a:off x="3283528" y="68396"/>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2</a:t>
            </a:r>
          </a:p>
        </p:txBody>
      </p:sp>
      <p:sp>
        <p:nvSpPr>
          <p:cNvPr id="49" name="Arrow: Chevron 22">
            <a:hlinkClick r:id="rId15" action="ppaction://hlinksldjump"/>
            <a:extLst>
              <a:ext uri="{FF2B5EF4-FFF2-40B4-BE49-F238E27FC236}">
                <a16:creationId xmlns:a16="http://schemas.microsoft.com/office/drawing/2014/main" id="{E2A872B2-4E84-43C5-80C6-1A1600F24275}"/>
              </a:ext>
            </a:extLst>
          </p:cNvPr>
          <p:cNvSpPr/>
          <p:nvPr/>
        </p:nvSpPr>
        <p:spPr>
          <a:xfrm>
            <a:off x="4388501" y="72068"/>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3</a:t>
            </a:r>
          </a:p>
        </p:txBody>
      </p:sp>
      <p:sp>
        <p:nvSpPr>
          <p:cNvPr id="50" name="Arrow: Chevron 22">
            <a:hlinkClick r:id="rId16" action="ppaction://hlinksldjump"/>
            <a:extLst>
              <a:ext uri="{FF2B5EF4-FFF2-40B4-BE49-F238E27FC236}">
                <a16:creationId xmlns:a16="http://schemas.microsoft.com/office/drawing/2014/main" id="{E2A872B2-4E84-43C5-80C6-1A1600F24275}"/>
              </a:ext>
            </a:extLst>
          </p:cNvPr>
          <p:cNvSpPr/>
          <p:nvPr/>
        </p:nvSpPr>
        <p:spPr>
          <a:xfrm>
            <a:off x="5491939" y="71350"/>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4</a:t>
            </a:r>
          </a:p>
        </p:txBody>
      </p:sp>
      <p:sp>
        <p:nvSpPr>
          <p:cNvPr id="58" name="Arrow: Chevron 22">
            <a:hlinkClick r:id="rId17" action="ppaction://hlinksldjump"/>
            <a:extLst>
              <a:ext uri="{FF2B5EF4-FFF2-40B4-BE49-F238E27FC236}">
                <a16:creationId xmlns:a16="http://schemas.microsoft.com/office/drawing/2014/main" id="{E2A872B2-4E84-43C5-80C6-1A1600F24275}"/>
              </a:ext>
            </a:extLst>
          </p:cNvPr>
          <p:cNvSpPr/>
          <p:nvPr/>
        </p:nvSpPr>
        <p:spPr>
          <a:xfrm>
            <a:off x="6596912" y="70632"/>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5</a:t>
            </a:r>
          </a:p>
        </p:txBody>
      </p:sp>
      <p:sp>
        <p:nvSpPr>
          <p:cNvPr id="63" name="Arrow: Chevron 22">
            <a:hlinkClick r:id="rId18" action="ppaction://hlinksldjump"/>
            <a:extLst>
              <a:ext uri="{FF2B5EF4-FFF2-40B4-BE49-F238E27FC236}">
                <a16:creationId xmlns:a16="http://schemas.microsoft.com/office/drawing/2014/main" id="{E2A872B2-4E84-43C5-80C6-1A1600F24275}"/>
              </a:ext>
            </a:extLst>
          </p:cNvPr>
          <p:cNvSpPr/>
          <p:nvPr/>
        </p:nvSpPr>
        <p:spPr>
          <a:xfrm>
            <a:off x="7711983" y="71425"/>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6</a:t>
            </a:r>
          </a:p>
        </p:txBody>
      </p:sp>
      <p:sp>
        <p:nvSpPr>
          <p:cNvPr id="64" name="Arrow: Chevron 22">
            <a:hlinkClick r:id="rId19" action="ppaction://hlinksldjump"/>
            <a:extLst>
              <a:ext uri="{FF2B5EF4-FFF2-40B4-BE49-F238E27FC236}">
                <a16:creationId xmlns:a16="http://schemas.microsoft.com/office/drawing/2014/main" id="{E2A872B2-4E84-43C5-80C6-1A1600F24275}"/>
              </a:ext>
            </a:extLst>
          </p:cNvPr>
          <p:cNvSpPr/>
          <p:nvPr/>
        </p:nvSpPr>
        <p:spPr>
          <a:xfrm>
            <a:off x="8816956" y="75097"/>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7</a:t>
            </a:r>
          </a:p>
        </p:txBody>
      </p:sp>
      <p:sp>
        <p:nvSpPr>
          <p:cNvPr id="65" name="Arrow: Chevron 22">
            <a:hlinkClick r:id="rId20" action="ppaction://hlinksldjump"/>
            <a:extLst>
              <a:ext uri="{FF2B5EF4-FFF2-40B4-BE49-F238E27FC236}">
                <a16:creationId xmlns:a16="http://schemas.microsoft.com/office/drawing/2014/main" id="{E2A872B2-4E84-43C5-80C6-1A1600F24275}"/>
              </a:ext>
            </a:extLst>
          </p:cNvPr>
          <p:cNvSpPr/>
          <p:nvPr/>
        </p:nvSpPr>
        <p:spPr>
          <a:xfrm>
            <a:off x="9920394" y="74379"/>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8</a:t>
            </a:r>
          </a:p>
        </p:txBody>
      </p:sp>
      <p:sp>
        <p:nvSpPr>
          <p:cNvPr id="66" name="Arrow: Chevron 22">
            <a:hlinkClick r:id="rId21" action="ppaction://hlinksldjump"/>
            <a:extLst>
              <a:ext uri="{FF2B5EF4-FFF2-40B4-BE49-F238E27FC236}">
                <a16:creationId xmlns:a16="http://schemas.microsoft.com/office/drawing/2014/main" id="{E2A872B2-4E84-43C5-80C6-1A1600F24275}"/>
              </a:ext>
            </a:extLst>
          </p:cNvPr>
          <p:cNvSpPr/>
          <p:nvPr/>
        </p:nvSpPr>
        <p:spPr>
          <a:xfrm>
            <a:off x="11025367" y="73661"/>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9</a:t>
            </a:r>
          </a:p>
        </p:txBody>
      </p:sp>
    </p:spTree>
    <p:extLst>
      <p:ext uri="{BB962C8B-B14F-4D97-AF65-F5344CB8AC3E}">
        <p14:creationId xmlns:p14="http://schemas.microsoft.com/office/powerpoint/2010/main" val="3639615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3BBFC-165A-495B-A216-0A5DBA728386}"/>
              </a:ext>
            </a:extLst>
          </p:cNvPr>
          <p:cNvSpPr>
            <a:spLocks noGrp="1"/>
          </p:cNvSpPr>
          <p:nvPr>
            <p:ph type="ctrTitle"/>
          </p:nvPr>
        </p:nvSpPr>
        <p:spPr>
          <a:xfrm>
            <a:off x="133351" y="449265"/>
            <a:ext cx="7056808" cy="839787"/>
          </a:xfrm>
        </p:spPr>
        <p:txBody>
          <a:bodyPr>
            <a:normAutofit/>
          </a:bodyPr>
          <a:lstStyle/>
          <a:p>
            <a:pPr algn="l"/>
            <a:r>
              <a:rPr lang="en-US" sz="4000" b="1"/>
              <a:t>SERVICE 10 – Change Sessions</a:t>
            </a:r>
          </a:p>
        </p:txBody>
      </p:sp>
      <p:graphicFrame>
        <p:nvGraphicFramePr>
          <p:cNvPr id="24" name="Table 23">
            <a:extLst>
              <a:ext uri="{FF2B5EF4-FFF2-40B4-BE49-F238E27FC236}">
                <a16:creationId xmlns:a16="http://schemas.microsoft.com/office/drawing/2014/main" id="{AA269596-6FE0-4942-9840-6A1ED843532D}"/>
              </a:ext>
            </a:extLst>
          </p:cNvPr>
          <p:cNvGraphicFramePr>
            <a:graphicFrameLocks noGrp="1"/>
          </p:cNvGraphicFramePr>
          <p:nvPr>
            <p:extLst>
              <p:ext uri="{D42A27DB-BD31-4B8C-83A1-F6EECF244321}">
                <p14:modId xmlns:p14="http://schemas.microsoft.com/office/powerpoint/2010/main" val="3787195809"/>
              </p:ext>
            </p:extLst>
          </p:nvPr>
        </p:nvGraphicFramePr>
        <p:xfrm>
          <a:off x="1471557" y="1530544"/>
          <a:ext cx="9248896" cy="1584960"/>
        </p:xfrm>
        <a:graphic>
          <a:graphicData uri="http://schemas.openxmlformats.org/drawingml/2006/table">
            <a:tbl>
              <a:tblPr firstRow="1" bandRow="1">
                <a:tableStyleId>{69012ECD-51FC-41F1-AA8D-1B2483CD663E}</a:tableStyleId>
              </a:tblPr>
              <a:tblGrid>
                <a:gridCol w="2039999">
                  <a:extLst>
                    <a:ext uri="{9D8B030D-6E8A-4147-A177-3AD203B41FA5}">
                      <a16:colId xmlns:a16="http://schemas.microsoft.com/office/drawing/2014/main" val="78136604"/>
                    </a:ext>
                  </a:extLst>
                </a:gridCol>
                <a:gridCol w="2654300">
                  <a:extLst>
                    <a:ext uri="{9D8B030D-6E8A-4147-A177-3AD203B41FA5}">
                      <a16:colId xmlns:a16="http://schemas.microsoft.com/office/drawing/2014/main" val="1444349855"/>
                    </a:ext>
                  </a:extLst>
                </a:gridCol>
                <a:gridCol w="4554597">
                  <a:extLst>
                    <a:ext uri="{9D8B030D-6E8A-4147-A177-3AD203B41FA5}">
                      <a16:colId xmlns:a16="http://schemas.microsoft.com/office/drawing/2014/main" val="87906528"/>
                    </a:ext>
                  </a:extLst>
                </a:gridCol>
              </a:tblGrid>
              <a:tr h="396240">
                <a:tc>
                  <a:txBody>
                    <a:bodyPr/>
                    <a:lstStyle/>
                    <a:p>
                      <a:r>
                        <a:rPr lang="en-US" sz="2000"/>
                        <a:t>Sub-function</a:t>
                      </a:r>
                    </a:p>
                  </a:txBody>
                  <a:tcPr/>
                </a:tc>
                <a:tc>
                  <a:txBody>
                    <a:bodyPr/>
                    <a:lstStyle/>
                    <a:p>
                      <a:r>
                        <a:rPr lang="en-US" sz="2000"/>
                        <a:t>Request</a:t>
                      </a:r>
                    </a:p>
                  </a:txBody>
                  <a:tcPr/>
                </a:tc>
                <a:tc>
                  <a:txBody>
                    <a:bodyPr/>
                    <a:lstStyle/>
                    <a:p>
                      <a:r>
                        <a:rPr lang="en-US" sz="2000"/>
                        <a:t>Response</a:t>
                      </a:r>
                    </a:p>
                  </a:txBody>
                  <a:tcPr/>
                </a:tc>
                <a:extLst>
                  <a:ext uri="{0D108BD9-81ED-4DB2-BD59-A6C34878D82A}">
                    <a16:rowId xmlns:a16="http://schemas.microsoft.com/office/drawing/2014/main" val="1452830760"/>
                  </a:ext>
                </a:extLst>
              </a:tr>
              <a:tr h="396240">
                <a:tc>
                  <a:txBody>
                    <a:bodyPr/>
                    <a:lstStyle/>
                    <a:p>
                      <a:r>
                        <a:rPr lang="en-US" sz="2000" dirty="0"/>
                        <a:t>01</a:t>
                      </a:r>
                    </a:p>
                  </a:txBody>
                  <a:tcPr/>
                </a:tc>
                <a:tc>
                  <a:txBody>
                    <a:bodyPr/>
                    <a:lstStyle/>
                    <a:p>
                      <a:r>
                        <a:rPr lang="en-US" sz="2000" dirty="0"/>
                        <a:t>10 01</a:t>
                      </a:r>
                    </a:p>
                  </a:txBody>
                  <a:tcPr/>
                </a:tc>
                <a:tc>
                  <a:txBody>
                    <a:bodyPr/>
                    <a:lstStyle/>
                    <a:p>
                      <a:r>
                        <a:rPr lang="en-US" sz="2000" dirty="0"/>
                        <a:t>50 01 xx </a:t>
                      </a:r>
                      <a:r>
                        <a:rPr lang="en-US" sz="2000" dirty="0" err="1"/>
                        <a:t>xx</a:t>
                      </a:r>
                      <a:r>
                        <a:rPr lang="en-US" sz="2000" dirty="0"/>
                        <a:t> </a:t>
                      </a:r>
                      <a:r>
                        <a:rPr lang="en-US" sz="2000" dirty="0" err="1"/>
                        <a:t>xx</a:t>
                      </a:r>
                      <a:r>
                        <a:rPr lang="en-US" sz="2000" dirty="0"/>
                        <a:t> </a:t>
                      </a:r>
                      <a:r>
                        <a:rPr lang="en-US" sz="2000" dirty="0" err="1"/>
                        <a:t>xx</a:t>
                      </a:r>
                      <a:endParaRPr lang="en-US" sz="2000" dirty="0"/>
                    </a:p>
                  </a:txBody>
                  <a:tcPr/>
                </a:tc>
                <a:extLst>
                  <a:ext uri="{0D108BD9-81ED-4DB2-BD59-A6C34878D82A}">
                    <a16:rowId xmlns:a16="http://schemas.microsoft.com/office/drawing/2014/main" val="1654775880"/>
                  </a:ext>
                </a:extLst>
              </a:tr>
              <a:tr h="396240">
                <a:tc>
                  <a:txBody>
                    <a:bodyPr/>
                    <a:lstStyle/>
                    <a:p>
                      <a:r>
                        <a:rPr lang="en-US" sz="2000"/>
                        <a:t>02</a:t>
                      </a:r>
                    </a:p>
                  </a:txBody>
                  <a:tcPr/>
                </a:tc>
                <a:tc>
                  <a:txBody>
                    <a:bodyPr/>
                    <a:lstStyle/>
                    <a:p>
                      <a:r>
                        <a:rPr lang="en-US" sz="2000" dirty="0"/>
                        <a:t>10 02</a:t>
                      </a:r>
                    </a:p>
                  </a:txBody>
                  <a:tcPr/>
                </a:tc>
                <a:tc>
                  <a:txBody>
                    <a:bodyPr/>
                    <a:lstStyle/>
                    <a:p>
                      <a:r>
                        <a:rPr lang="en-US" sz="2000" dirty="0"/>
                        <a:t>50 02 xx </a:t>
                      </a:r>
                      <a:r>
                        <a:rPr lang="en-US" sz="2000" dirty="0" err="1"/>
                        <a:t>xx</a:t>
                      </a:r>
                      <a:r>
                        <a:rPr lang="en-US" sz="2000" dirty="0"/>
                        <a:t> </a:t>
                      </a:r>
                      <a:r>
                        <a:rPr lang="en-US" sz="2000" dirty="0" err="1"/>
                        <a:t>xx</a:t>
                      </a:r>
                      <a:r>
                        <a:rPr lang="en-US" sz="2000" dirty="0"/>
                        <a:t> </a:t>
                      </a:r>
                      <a:r>
                        <a:rPr lang="en-US" sz="2000" dirty="0" err="1"/>
                        <a:t>xx</a:t>
                      </a:r>
                      <a:endParaRPr lang="en-US" sz="2000" dirty="0"/>
                    </a:p>
                  </a:txBody>
                  <a:tcPr/>
                </a:tc>
                <a:extLst>
                  <a:ext uri="{0D108BD9-81ED-4DB2-BD59-A6C34878D82A}">
                    <a16:rowId xmlns:a16="http://schemas.microsoft.com/office/drawing/2014/main" val="220043576"/>
                  </a:ext>
                </a:extLst>
              </a:tr>
              <a:tr h="396240">
                <a:tc>
                  <a:txBody>
                    <a:bodyPr/>
                    <a:lstStyle/>
                    <a:p>
                      <a:r>
                        <a:rPr lang="en-US" sz="2000"/>
                        <a:t>03</a:t>
                      </a:r>
                    </a:p>
                  </a:txBody>
                  <a:tcPr/>
                </a:tc>
                <a:tc>
                  <a:txBody>
                    <a:bodyPr/>
                    <a:lstStyle/>
                    <a:p>
                      <a:r>
                        <a:rPr lang="en-US" sz="2000" dirty="0"/>
                        <a:t>10 03</a:t>
                      </a:r>
                    </a:p>
                  </a:txBody>
                  <a:tcPr/>
                </a:tc>
                <a:tc>
                  <a:txBody>
                    <a:bodyPr/>
                    <a:lstStyle/>
                    <a:p>
                      <a:r>
                        <a:rPr lang="en-US" sz="2000" dirty="0"/>
                        <a:t>50 03 xx </a:t>
                      </a:r>
                      <a:r>
                        <a:rPr lang="en-US" sz="2000" dirty="0" err="1"/>
                        <a:t>xx</a:t>
                      </a:r>
                      <a:r>
                        <a:rPr lang="en-US" sz="2000" dirty="0"/>
                        <a:t> </a:t>
                      </a:r>
                      <a:r>
                        <a:rPr lang="en-US" sz="2000" dirty="0" err="1"/>
                        <a:t>xx</a:t>
                      </a:r>
                      <a:r>
                        <a:rPr lang="en-US" sz="2000" dirty="0"/>
                        <a:t> </a:t>
                      </a:r>
                      <a:r>
                        <a:rPr lang="en-US" sz="2000" dirty="0" err="1"/>
                        <a:t>xx</a:t>
                      </a:r>
                      <a:endParaRPr lang="en-US" sz="2000" dirty="0"/>
                    </a:p>
                  </a:txBody>
                  <a:tcPr/>
                </a:tc>
                <a:extLst>
                  <a:ext uri="{0D108BD9-81ED-4DB2-BD59-A6C34878D82A}">
                    <a16:rowId xmlns:a16="http://schemas.microsoft.com/office/drawing/2014/main" val="3220444584"/>
                  </a:ext>
                </a:extLst>
              </a:tr>
            </a:tbl>
          </a:graphicData>
        </a:graphic>
      </p:graphicFrame>
      <p:graphicFrame>
        <p:nvGraphicFramePr>
          <p:cNvPr id="41" name="Table 40">
            <a:extLst>
              <a:ext uri="{FF2B5EF4-FFF2-40B4-BE49-F238E27FC236}">
                <a16:creationId xmlns:a16="http://schemas.microsoft.com/office/drawing/2014/main" id="{5F0F4A3B-6BEE-408D-B263-5B764443580F}"/>
              </a:ext>
            </a:extLst>
          </p:cNvPr>
          <p:cNvGraphicFramePr>
            <a:graphicFrameLocks noGrp="1"/>
          </p:cNvGraphicFramePr>
          <p:nvPr>
            <p:extLst>
              <p:ext uri="{D42A27DB-BD31-4B8C-83A1-F6EECF244321}">
                <p14:modId xmlns:p14="http://schemas.microsoft.com/office/powerpoint/2010/main" val="2653623878"/>
              </p:ext>
            </p:extLst>
          </p:nvPr>
        </p:nvGraphicFramePr>
        <p:xfrm>
          <a:off x="1471555" y="3347895"/>
          <a:ext cx="9248895" cy="2286000"/>
        </p:xfrm>
        <a:graphic>
          <a:graphicData uri="http://schemas.openxmlformats.org/drawingml/2006/table">
            <a:tbl>
              <a:tblPr firstRow="1" bandRow="1">
                <a:tableStyleId>{69012ECD-51FC-41F1-AA8D-1B2483CD663E}</a:tableStyleId>
              </a:tblPr>
              <a:tblGrid>
                <a:gridCol w="2376548">
                  <a:extLst>
                    <a:ext uri="{9D8B030D-6E8A-4147-A177-3AD203B41FA5}">
                      <a16:colId xmlns:a16="http://schemas.microsoft.com/office/drawing/2014/main" val="78136604"/>
                    </a:ext>
                  </a:extLst>
                </a:gridCol>
                <a:gridCol w="6872347">
                  <a:extLst>
                    <a:ext uri="{9D8B030D-6E8A-4147-A177-3AD203B41FA5}">
                      <a16:colId xmlns:a16="http://schemas.microsoft.com/office/drawing/2014/main" val="1444349855"/>
                    </a:ext>
                  </a:extLst>
                </a:gridCol>
              </a:tblGrid>
              <a:tr h="396240">
                <a:tc>
                  <a:txBody>
                    <a:bodyPr/>
                    <a:lstStyle/>
                    <a:p>
                      <a:r>
                        <a:rPr lang="en-US" sz="2000"/>
                        <a:t>Supported NRC</a:t>
                      </a:r>
                    </a:p>
                  </a:txBody>
                  <a:tcPr/>
                </a:tc>
                <a:tc>
                  <a:txBody>
                    <a:bodyPr/>
                    <a:lstStyle/>
                    <a:p>
                      <a:r>
                        <a:rPr lang="en-US" sz="2000"/>
                        <a:t>Example</a:t>
                      </a:r>
                    </a:p>
                  </a:txBody>
                  <a:tcPr/>
                </a:tc>
                <a:extLst>
                  <a:ext uri="{0D108BD9-81ED-4DB2-BD59-A6C34878D82A}">
                    <a16:rowId xmlns:a16="http://schemas.microsoft.com/office/drawing/2014/main" val="1452830760"/>
                  </a:ext>
                </a:extLst>
              </a:tr>
              <a:tr h="396240">
                <a:tc>
                  <a:txBody>
                    <a:bodyPr/>
                    <a:lstStyle/>
                    <a:p>
                      <a:r>
                        <a:rPr lang="en-US" sz="2000" dirty="0"/>
                        <a:t>12</a:t>
                      </a:r>
                    </a:p>
                  </a:txBody>
                  <a:tcPr/>
                </a:tc>
                <a:tc>
                  <a:txBody>
                    <a:bodyPr/>
                    <a:lstStyle/>
                    <a:p>
                      <a:r>
                        <a:rPr lang="en-US" sz="2000" dirty="0"/>
                        <a:t>10 08 -&gt; 7F 10 12</a:t>
                      </a:r>
                    </a:p>
                  </a:txBody>
                  <a:tcPr/>
                </a:tc>
                <a:extLst>
                  <a:ext uri="{0D108BD9-81ED-4DB2-BD59-A6C34878D82A}">
                    <a16:rowId xmlns:a16="http://schemas.microsoft.com/office/drawing/2014/main" val="1654775880"/>
                  </a:ext>
                </a:extLst>
              </a:tr>
              <a:tr h="396240">
                <a:tc>
                  <a:txBody>
                    <a:bodyPr/>
                    <a:lstStyle/>
                    <a:p>
                      <a:r>
                        <a:rPr lang="en-US" sz="2000" dirty="0"/>
                        <a:t>13</a:t>
                      </a:r>
                    </a:p>
                  </a:txBody>
                  <a:tcPr/>
                </a:tc>
                <a:tc>
                  <a:txBody>
                    <a:bodyPr/>
                    <a:lstStyle/>
                    <a:p>
                      <a:r>
                        <a:rPr lang="en-US" sz="2000" dirty="0"/>
                        <a:t>10 01 03 -&gt; 7F 10 13</a:t>
                      </a:r>
                    </a:p>
                  </a:txBody>
                  <a:tcPr/>
                </a:tc>
                <a:extLst>
                  <a:ext uri="{0D108BD9-81ED-4DB2-BD59-A6C34878D82A}">
                    <a16:rowId xmlns:a16="http://schemas.microsoft.com/office/drawing/2014/main" val="220043576"/>
                  </a:ext>
                </a:extLst>
              </a:tr>
              <a:tr h="701040">
                <a:tc>
                  <a:txBody>
                    <a:bodyPr/>
                    <a:lstStyle/>
                    <a:p>
                      <a:r>
                        <a:rPr lang="en-US" sz="2000" dirty="0"/>
                        <a:t>78</a:t>
                      </a:r>
                    </a:p>
                  </a:txBody>
                  <a:tcPr/>
                </a:tc>
                <a:tc>
                  <a:txBody>
                    <a:bodyPr/>
                    <a:lstStyle/>
                    <a:p>
                      <a:r>
                        <a:rPr lang="en-US" sz="2000" dirty="0"/>
                        <a:t>10 02 -&gt; 7F 10 78, because It takes a few time to </a:t>
                      </a:r>
                      <a:r>
                        <a:rPr lang="vi-VN" sz="2000" dirty="0">
                          <a:latin typeface="Calibri" panose="020F0502020204030204" pitchFamily="34" charset="0"/>
                          <a:cs typeface="Calibri" panose="020F0502020204030204" pitchFamily="34" charset="0"/>
                        </a:rPr>
                        <a:t>active</a:t>
                      </a:r>
                      <a:r>
                        <a:rPr lang="vi-VN" sz="2000" dirty="0"/>
                        <a:t> </a:t>
                      </a:r>
                      <a:r>
                        <a:rPr lang="en-US" sz="2000" dirty="0"/>
                        <a:t>bootloader, we </a:t>
                      </a:r>
                      <a:r>
                        <a:rPr lang="vi-VN" sz="2000" dirty="0">
                          <a:latin typeface="Calibri" panose="020F0502020204030204" pitchFamily="34" charset="0"/>
                          <a:cs typeface="Calibri" panose="020F0502020204030204" pitchFamily="34" charset="0"/>
                        </a:rPr>
                        <a:t>need</a:t>
                      </a:r>
                      <a:r>
                        <a:rPr lang="en-US" sz="2000" dirty="0"/>
                        <a:t> wait about 100-500ms </a:t>
                      </a:r>
                    </a:p>
                  </a:txBody>
                  <a:tcPr/>
                </a:tc>
                <a:extLst>
                  <a:ext uri="{0D108BD9-81ED-4DB2-BD59-A6C34878D82A}">
                    <a16:rowId xmlns:a16="http://schemas.microsoft.com/office/drawing/2014/main" val="3220444584"/>
                  </a:ext>
                </a:extLst>
              </a:tr>
              <a:tr h="396240">
                <a:tc>
                  <a:txBody>
                    <a:bodyPr/>
                    <a:lstStyle/>
                    <a:p>
                      <a:r>
                        <a:rPr lang="en-US" sz="2000" dirty="0"/>
                        <a:t>7E</a:t>
                      </a:r>
                    </a:p>
                  </a:txBody>
                  <a:tcPr/>
                </a:tc>
                <a:tc>
                  <a:txBody>
                    <a:bodyPr/>
                    <a:lstStyle/>
                    <a:p>
                      <a:r>
                        <a:rPr lang="en-US" sz="2000" dirty="0"/>
                        <a:t>… -&gt; 7F 10 7E</a:t>
                      </a:r>
                    </a:p>
                  </a:txBody>
                  <a:tcPr/>
                </a:tc>
                <a:extLst>
                  <a:ext uri="{0D108BD9-81ED-4DB2-BD59-A6C34878D82A}">
                    <a16:rowId xmlns:a16="http://schemas.microsoft.com/office/drawing/2014/main" val="405304837"/>
                  </a:ext>
                </a:extLst>
              </a:tr>
            </a:tbl>
          </a:graphicData>
        </a:graphic>
      </p:graphicFrame>
      <p:sp>
        <p:nvSpPr>
          <p:cNvPr id="50" name="Arrow: Pentagon 49">
            <a:hlinkClick r:id="rId2" action="ppaction://hlinksldjump"/>
            <a:extLst>
              <a:ext uri="{FF2B5EF4-FFF2-40B4-BE49-F238E27FC236}">
                <a16:creationId xmlns:a16="http://schemas.microsoft.com/office/drawing/2014/main" id="{83B9B1D2-B9C4-4D09-B4C4-7D08401A876C}"/>
              </a:ext>
            </a:extLst>
          </p:cNvPr>
          <p:cNvSpPr/>
          <p:nvPr/>
        </p:nvSpPr>
        <p:spPr>
          <a:xfrm>
            <a:off x="58779" y="50047"/>
            <a:ext cx="2145816" cy="387351"/>
          </a:xfrm>
          <a:prstGeom prst="homePlate">
            <a:avLst/>
          </a:prstGeom>
          <a:solidFill>
            <a:schemeClr val="tx1">
              <a:lumMod val="65000"/>
              <a:lumOff val="3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rPr>
              <a:t>DCOM</a:t>
            </a:r>
          </a:p>
        </p:txBody>
      </p:sp>
      <p:sp>
        <p:nvSpPr>
          <p:cNvPr id="51" name="Arrow: Chevron 50">
            <a:hlinkClick r:id="rId3" action="ppaction://hlinksldjump"/>
            <a:extLst>
              <a:ext uri="{FF2B5EF4-FFF2-40B4-BE49-F238E27FC236}">
                <a16:creationId xmlns:a16="http://schemas.microsoft.com/office/drawing/2014/main" id="{5FCCA15E-E57B-4FFE-8349-EDEBD4A1805E}"/>
              </a:ext>
            </a:extLst>
          </p:cNvPr>
          <p:cNvSpPr/>
          <p:nvPr/>
        </p:nvSpPr>
        <p:spPr>
          <a:xfrm>
            <a:off x="3066644" y="55982"/>
            <a:ext cx="110164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3E</a:t>
            </a:r>
          </a:p>
        </p:txBody>
      </p:sp>
      <p:sp>
        <p:nvSpPr>
          <p:cNvPr id="52" name="Arrow: Chevron 51">
            <a:hlinkClick r:id="rId4" action="ppaction://hlinksldjump"/>
            <a:extLst>
              <a:ext uri="{FF2B5EF4-FFF2-40B4-BE49-F238E27FC236}">
                <a16:creationId xmlns:a16="http://schemas.microsoft.com/office/drawing/2014/main" id="{5C48AC64-2F31-43F2-B3DD-CD0564190A7B}"/>
              </a:ext>
            </a:extLst>
          </p:cNvPr>
          <p:cNvSpPr/>
          <p:nvPr/>
        </p:nvSpPr>
        <p:spPr>
          <a:xfrm>
            <a:off x="4049910" y="55982"/>
            <a:ext cx="110164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2E</a:t>
            </a:r>
          </a:p>
        </p:txBody>
      </p:sp>
      <p:sp>
        <p:nvSpPr>
          <p:cNvPr id="53" name="Arrow: Chevron 52">
            <a:hlinkClick r:id="rId5" action="ppaction://hlinksldjump"/>
            <a:extLst>
              <a:ext uri="{FF2B5EF4-FFF2-40B4-BE49-F238E27FC236}">
                <a16:creationId xmlns:a16="http://schemas.microsoft.com/office/drawing/2014/main" id="{69598958-A0FF-41AA-B770-7943CAA6496D}"/>
              </a:ext>
            </a:extLst>
          </p:cNvPr>
          <p:cNvSpPr/>
          <p:nvPr/>
        </p:nvSpPr>
        <p:spPr>
          <a:xfrm>
            <a:off x="5044014" y="59241"/>
            <a:ext cx="1101649" cy="384088"/>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22</a:t>
            </a:r>
          </a:p>
        </p:txBody>
      </p:sp>
      <p:sp>
        <p:nvSpPr>
          <p:cNvPr id="54" name="Arrow: Chevron 53">
            <a:hlinkClick r:id="rId6" action="ppaction://hlinksldjump"/>
            <a:extLst>
              <a:ext uri="{FF2B5EF4-FFF2-40B4-BE49-F238E27FC236}">
                <a16:creationId xmlns:a16="http://schemas.microsoft.com/office/drawing/2014/main" id="{DDF37459-E35A-42B2-8D18-592B9A93CCE7}"/>
              </a:ext>
            </a:extLst>
          </p:cNvPr>
          <p:cNvSpPr/>
          <p:nvPr/>
        </p:nvSpPr>
        <p:spPr>
          <a:xfrm>
            <a:off x="6038118" y="59243"/>
            <a:ext cx="110164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19</a:t>
            </a:r>
          </a:p>
        </p:txBody>
      </p:sp>
      <p:sp>
        <p:nvSpPr>
          <p:cNvPr id="55" name="Arrow: Chevron 54">
            <a:hlinkClick r:id="rId7" action="ppaction://hlinksldjump"/>
            <a:extLst>
              <a:ext uri="{FF2B5EF4-FFF2-40B4-BE49-F238E27FC236}">
                <a16:creationId xmlns:a16="http://schemas.microsoft.com/office/drawing/2014/main" id="{E3EB4E6B-F9C7-49F5-8974-0392C381C865}"/>
              </a:ext>
            </a:extLst>
          </p:cNvPr>
          <p:cNvSpPr/>
          <p:nvPr/>
        </p:nvSpPr>
        <p:spPr>
          <a:xfrm>
            <a:off x="7021381" y="55982"/>
            <a:ext cx="1101651"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14</a:t>
            </a:r>
          </a:p>
        </p:txBody>
      </p:sp>
      <p:sp>
        <p:nvSpPr>
          <p:cNvPr id="56" name="Arrow: Chevron 55">
            <a:hlinkClick r:id="rId8" action="ppaction://hlinksldjump"/>
            <a:extLst>
              <a:ext uri="{FF2B5EF4-FFF2-40B4-BE49-F238E27FC236}">
                <a16:creationId xmlns:a16="http://schemas.microsoft.com/office/drawing/2014/main" id="{1BB8F4BA-4BC5-4DEE-BC1A-0E65CEBD6C68}"/>
              </a:ext>
            </a:extLst>
          </p:cNvPr>
          <p:cNvSpPr/>
          <p:nvPr/>
        </p:nvSpPr>
        <p:spPr>
          <a:xfrm>
            <a:off x="8015485" y="59245"/>
            <a:ext cx="1115160"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85</a:t>
            </a:r>
          </a:p>
        </p:txBody>
      </p:sp>
      <p:sp>
        <p:nvSpPr>
          <p:cNvPr id="57" name="Arrow: Chevron 56">
            <a:hlinkClick r:id="rId9" action="ppaction://hlinksldjump"/>
            <a:extLst>
              <a:ext uri="{FF2B5EF4-FFF2-40B4-BE49-F238E27FC236}">
                <a16:creationId xmlns:a16="http://schemas.microsoft.com/office/drawing/2014/main" id="{A9D85085-6AA8-465B-A307-B9F13C6BA4FF}"/>
              </a:ext>
            </a:extLst>
          </p:cNvPr>
          <p:cNvSpPr/>
          <p:nvPr/>
        </p:nvSpPr>
        <p:spPr>
          <a:xfrm>
            <a:off x="9016344" y="59245"/>
            <a:ext cx="1115160"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11</a:t>
            </a:r>
          </a:p>
        </p:txBody>
      </p:sp>
      <p:sp>
        <p:nvSpPr>
          <p:cNvPr id="58" name="Arrow: Chevron 57">
            <a:hlinkClick r:id="rId10" action="ppaction://hlinksldjump"/>
            <a:extLst>
              <a:ext uri="{FF2B5EF4-FFF2-40B4-BE49-F238E27FC236}">
                <a16:creationId xmlns:a16="http://schemas.microsoft.com/office/drawing/2014/main" id="{52F32A53-5271-4B2A-9D7B-C8A64BB4C252}"/>
              </a:ext>
            </a:extLst>
          </p:cNvPr>
          <p:cNvSpPr/>
          <p:nvPr/>
        </p:nvSpPr>
        <p:spPr>
          <a:xfrm>
            <a:off x="10017203" y="62379"/>
            <a:ext cx="1115160"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27</a:t>
            </a:r>
          </a:p>
        </p:txBody>
      </p:sp>
      <p:sp>
        <p:nvSpPr>
          <p:cNvPr id="59" name="Arrow: Chevron 58">
            <a:hlinkClick r:id="rId11" action="ppaction://hlinksldjump"/>
            <a:extLst>
              <a:ext uri="{FF2B5EF4-FFF2-40B4-BE49-F238E27FC236}">
                <a16:creationId xmlns:a16="http://schemas.microsoft.com/office/drawing/2014/main" id="{311CFFE5-EB09-41F3-B2A6-0AE99F99E630}"/>
              </a:ext>
            </a:extLst>
          </p:cNvPr>
          <p:cNvSpPr/>
          <p:nvPr/>
        </p:nvSpPr>
        <p:spPr>
          <a:xfrm>
            <a:off x="11018067" y="59245"/>
            <a:ext cx="111515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28</a:t>
            </a:r>
          </a:p>
        </p:txBody>
      </p:sp>
      <p:sp>
        <p:nvSpPr>
          <p:cNvPr id="60" name="Arrow: Chevron 59">
            <a:hlinkClick r:id="rId12" action="ppaction://hlinksldjump"/>
            <a:extLst>
              <a:ext uri="{FF2B5EF4-FFF2-40B4-BE49-F238E27FC236}">
                <a16:creationId xmlns:a16="http://schemas.microsoft.com/office/drawing/2014/main" id="{5D75063D-0894-4145-9D83-F5DBA168055E}"/>
              </a:ext>
            </a:extLst>
          </p:cNvPr>
          <p:cNvSpPr/>
          <p:nvPr/>
        </p:nvSpPr>
        <p:spPr>
          <a:xfrm>
            <a:off x="2083376" y="55982"/>
            <a:ext cx="1101649"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10</a:t>
            </a:r>
          </a:p>
        </p:txBody>
      </p:sp>
    </p:spTree>
    <p:extLst>
      <p:ext uri="{BB962C8B-B14F-4D97-AF65-F5344CB8AC3E}">
        <p14:creationId xmlns:p14="http://schemas.microsoft.com/office/powerpoint/2010/main" val="20934496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3BBFC-165A-495B-A216-0A5DBA728386}"/>
              </a:ext>
            </a:extLst>
          </p:cNvPr>
          <p:cNvSpPr>
            <a:spLocks noGrp="1"/>
          </p:cNvSpPr>
          <p:nvPr>
            <p:ph type="ctrTitle"/>
          </p:nvPr>
        </p:nvSpPr>
        <p:spPr>
          <a:xfrm>
            <a:off x="69853" y="512764"/>
            <a:ext cx="5137151" cy="839787"/>
          </a:xfrm>
        </p:spPr>
        <p:txBody>
          <a:bodyPr>
            <a:normAutofit/>
          </a:bodyPr>
          <a:lstStyle/>
          <a:p>
            <a:pPr algn="l"/>
            <a:r>
              <a:rPr lang="en-US" sz="4000" b="1"/>
              <a:t>CORESI RESTBUS</a:t>
            </a:r>
          </a:p>
        </p:txBody>
      </p:sp>
      <p:sp>
        <p:nvSpPr>
          <p:cNvPr id="5" name="TextBox 4"/>
          <p:cNvSpPr txBox="1"/>
          <p:nvPr/>
        </p:nvSpPr>
        <p:spPr>
          <a:xfrm>
            <a:off x="69851" y="1408910"/>
            <a:ext cx="11104685" cy="830997"/>
          </a:xfrm>
          <a:prstGeom prst="rect">
            <a:avLst/>
          </a:prstGeom>
          <a:noFill/>
        </p:spPr>
        <p:txBody>
          <a:bodyPr wrap="square" rtlCol="0">
            <a:spAutoFit/>
          </a:bodyPr>
          <a:lstStyle/>
          <a:p>
            <a:r>
              <a:rPr lang="en-US" sz="2400"/>
              <a:t>Step 1: Open </a:t>
            </a:r>
            <a:r>
              <a:rPr lang="en-US" sz="2400">
                <a:solidFill>
                  <a:srgbClr val="0000FF"/>
                </a:solidFill>
              </a:rPr>
              <a:t>Gen-tool\dbc</a:t>
            </a:r>
            <a:r>
              <a:rPr lang="en-US" sz="2400"/>
              <a:t> forder, copy file </a:t>
            </a:r>
            <a:r>
              <a:rPr lang="en-US" sz="2400">
                <a:solidFill>
                  <a:srgbClr val="0000FF"/>
                </a:solidFill>
              </a:rPr>
              <a:t>.dbc </a:t>
            </a:r>
            <a:r>
              <a:rPr lang="en-US" sz="2400"/>
              <a:t>to this forder, open this file, right-click to MPC , export to file </a:t>
            </a:r>
            <a:r>
              <a:rPr lang="en-US" sz="2400">
                <a:solidFill>
                  <a:srgbClr val="0000FF"/>
                </a:solidFill>
              </a:rPr>
              <a:t>.xml</a:t>
            </a:r>
            <a:r>
              <a:rPr lang="en-US" sz="2400"/>
              <a:t>, and save file </a:t>
            </a:r>
            <a:r>
              <a:rPr lang="en-US" sz="2400">
                <a:solidFill>
                  <a:srgbClr val="0000FF"/>
                </a:solidFill>
              </a:rPr>
              <a:t>.xml</a:t>
            </a:r>
            <a:r>
              <a:rPr lang="en-US" sz="2400"/>
              <a:t> in the same location of </a:t>
            </a:r>
            <a:r>
              <a:rPr lang="en-US" sz="2400">
                <a:solidFill>
                  <a:srgbClr val="0000FF"/>
                </a:solidFill>
              </a:rPr>
              <a:t>.dbc</a:t>
            </a:r>
          </a:p>
        </p:txBody>
      </p:sp>
      <p:pic>
        <p:nvPicPr>
          <p:cNvPr id="26" name="Picture 25"/>
          <p:cNvPicPr>
            <a:picLocks noChangeAspect="1"/>
          </p:cNvPicPr>
          <p:nvPr/>
        </p:nvPicPr>
        <p:blipFill>
          <a:blip r:embed="rId2"/>
          <a:stretch>
            <a:fillRect/>
          </a:stretch>
        </p:blipFill>
        <p:spPr>
          <a:xfrm>
            <a:off x="284296" y="2382531"/>
            <a:ext cx="7285880" cy="3091635"/>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3"/>
          <a:stretch>
            <a:fillRect/>
          </a:stretch>
        </p:blipFill>
        <p:spPr>
          <a:xfrm>
            <a:off x="9294373" y="3218001"/>
            <a:ext cx="2298935" cy="1420691"/>
          </a:xfrm>
          <a:prstGeom prst="rect">
            <a:avLst/>
          </a:prstGeom>
          <a:ln>
            <a:noFill/>
          </a:ln>
          <a:effectLst>
            <a:outerShdw blurRad="292100" dist="139700" dir="2700000" algn="tl" rotWithShape="0">
              <a:srgbClr val="333333">
                <a:alpha val="65000"/>
              </a:srgbClr>
            </a:outerShdw>
          </a:effectLst>
        </p:spPr>
      </p:pic>
      <p:sp>
        <p:nvSpPr>
          <p:cNvPr id="4" name="Right Arrow 3"/>
          <p:cNvSpPr/>
          <p:nvPr/>
        </p:nvSpPr>
        <p:spPr>
          <a:xfrm>
            <a:off x="7720095" y="3814047"/>
            <a:ext cx="1424355" cy="228600"/>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ounded Rectangle 5"/>
          <p:cNvSpPr/>
          <p:nvPr/>
        </p:nvSpPr>
        <p:spPr>
          <a:xfrm>
            <a:off x="9372600" y="3305908"/>
            <a:ext cx="2127739" cy="307731"/>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Arrow: Pentagon 20">
            <a:hlinkClick r:id="rId4" action="ppaction://hlinksldjump"/>
            <a:extLst>
              <a:ext uri="{FF2B5EF4-FFF2-40B4-BE49-F238E27FC236}">
                <a16:creationId xmlns:a16="http://schemas.microsoft.com/office/drawing/2014/main" id="{5AECBE41-EE73-4392-8F87-FCD402BBAB80}"/>
              </a:ext>
            </a:extLst>
          </p:cNvPr>
          <p:cNvSpPr/>
          <p:nvPr/>
        </p:nvSpPr>
        <p:spPr>
          <a:xfrm>
            <a:off x="69852" y="69061"/>
            <a:ext cx="1006473" cy="387351"/>
          </a:xfrm>
          <a:prstGeom prst="homePlate">
            <a:avLst/>
          </a:prstGeom>
          <a:solidFill>
            <a:schemeClr val="tx1">
              <a:lumMod val="65000"/>
              <a:lumOff val="35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rPr>
              <a:t>HOME</a:t>
            </a:r>
          </a:p>
        </p:txBody>
      </p:sp>
      <p:sp>
        <p:nvSpPr>
          <p:cNvPr id="30" name="Arrow: Chevron 22">
            <a:hlinkClick r:id="rId5" action="ppaction://hlinksldjump"/>
            <a:extLst>
              <a:ext uri="{FF2B5EF4-FFF2-40B4-BE49-F238E27FC236}">
                <a16:creationId xmlns:a16="http://schemas.microsoft.com/office/drawing/2014/main" id="{E2A872B2-4E84-43C5-80C6-1A1600F24275}"/>
              </a:ext>
            </a:extLst>
          </p:cNvPr>
          <p:cNvSpPr/>
          <p:nvPr/>
        </p:nvSpPr>
        <p:spPr>
          <a:xfrm>
            <a:off x="2180032" y="68396"/>
            <a:ext cx="1178606"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1</a:t>
            </a:r>
          </a:p>
        </p:txBody>
      </p:sp>
      <p:sp>
        <p:nvSpPr>
          <p:cNvPr id="31" name="Arrow: Chevron 22">
            <a:hlinkClick r:id="rId6" action="ppaction://hlinksldjump"/>
            <a:extLst>
              <a:ext uri="{FF2B5EF4-FFF2-40B4-BE49-F238E27FC236}">
                <a16:creationId xmlns:a16="http://schemas.microsoft.com/office/drawing/2014/main" id="{E2A872B2-4E84-43C5-80C6-1A1600F24275}"/>
              </a:ext>
            </a:extLst>
          </p:cNvPr>
          <p:cNvSpPr/>
          <p:nvPr/>
        </p:nvSpPr>
        <p:spPr>
          <a:xfrm>
            <a:off x="3283528" y="68396"/>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2</a:t>
            </a:r>
          </a:p>
        </p:txBody>
      </p:sp>
      <p:sp>
        <p:nvSpPr>
          <p:cNvPr id="32" name="Arrow: Chevron 22">
            <a:hlinkClick r:id="rId7" action="ppaction://hlinksldjump"/>
            <a:extLst>
              <a:ext uri="{FF2B5EF4-FFF2-40B4-BE49-F238E27FC236}">
                <a16:creationId xmlns:a16="http://schemas.microsoft.com/office/drawing/2014/main" id="{E2A872B2-4E84-43C5-80C6-1A1600F24275}"/>
              </a:ext>
            </a:extLst>
          </p:cNvPr>
          <p:cNvSpPr/>
          <p:nvPr/>
        </p:nvSpPr>
        <p:spPr>
          <a:xfrm>
            <a:off x="4388501" y="72068"/>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3</a:t>
            </a:r>
          </a:p>
        </p:txBody>
      </p:sp>
      <p:sp>
        <p:nvSpPr>
          <p:cNvPr id="33" name="Arrow: Chevron 22">
            <a:hlinkClick r:id="rId8" action="ppaction://hlinksldjump"/>
            <a:extLst>
              <a:ext uri="{FF2B5EF4-FFF2-40B4-BE49-F238E27FC236}">
                <a16:creationId xmlns:a16="http://schemas.microsoft.com/office/drawing/2014/main" id="{E2A872B2-4E84-43C5-80C6-1A1600F24275}"/>
              </a:ext>
            </a:extLst>
          </p:cNvPr>
          <p:cNvSpPr/>
          <p:nvPr/>
        </p:nvSpPr>
        <p:spPr>
          <a:xfrm>
            <a:off x="5491939" y="71350"/>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4</a:t>
            </a:r>
          </a:p>
        </p:txBody>
      </p:sp>
      <p:sp>
        <p:nvSpPr>
          <p:cNvPr id="34" name="Arrow: Chevron 22">
            <a:hlinkClick r:id="rId9" action="ppaction://hlinksldjump"/>
            <a:extLst>
              <a:ext uri="{FF2B5EF4-FFF2-40B4-BE49-F238E27FC236}">
                <a16:creationId xmlns:a16="http://schemas.microsoft.com/office/drawing/2014/main" id="{E2A872B2-4E84-43C5-80C6-1A1600F24275}"/>
              </a:ext>
            </a:extLst>
          </p:cNvPr>
          <p:cNvSpPr/>
          <p:nvPr/>
        </p:nvSpPr>
        <p:spPr>
          <a:xfrm>
            <a:off x="6596912" y="70632"/>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5</a:t>
            </a:r>
          </a:p>
        </p:txBody>
      </p:sp>
      <p:sp>
        <p:nvSpPr>
          <p:cNvPr id="35" name="Arrow: Chevron 22">
            <a:hlinkClick r:id="rId10" action="ppaction://hlinksldjump"/>
            <a:extLst>
              <a:ext uri="{FF2B5EF4-FFF2-40B4-BE49-F238E27FC236}">
                <a16:creationId xmlns:a16="http://schemas.microsoft.com/office/drawing/2014/main" id="{E2A872B2-4E84-43C5-80C6-1A1600F24275}"/>
              </a:ext>
            </a:extLst>
          </p:cNvPr>
          <p:cNvSpPr/>
          <p:nvPr/>
        </p:nvSpPr>
        <p:spPr>
          <a:xfrm>
            <a:off x="7711983" y="71425"/>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6</a:t>
            </a:r>
          </a:p>
        </p:txBody>
      </p:sp>
      <p:sp>
        <p:nvSpPr>
          <p:cNvPr id="36" name="Arrow: Chevron 22">
            <a:hlinkClick r:id="rId11" action="ppaction://hlinksldjump"/>
            <a:extLst>
              <a:ext uri="{FF2B5EF4-FFF2-40B4-BE49-F238E27FC236}">
                <a16:creationId xmlns:a16="http://schemas.microsoft.com/office/drawing/2014/main" id="{E2A872B2-4E84-43C5-80C6-1A1600F24275}"/>
              </a:ext>
            </a:extLst>
          </p:cNvPr>
          <p:cNvSpPr/>
          <p:nvPr/>
        </p:nvSpPr>
        <p:spPr>
          <a:xfrm>
            <a:off x="8816956" y="75097"/>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7</a:t>
            </a:r>
          </a:p>
        </p:txBody>
      </p:sp>
      <p:sp>
        <p:nvSpPr>
          <p:cNvPr id="37" name="Arrow: Chevron 22">
            <a:hlinkClick r:id="rId12" action="ppaction://hlinksldjump"/>
            <a:extLst>
              <a:ext uri="{FF2B5EF4-FFF2-40B4-BE49-F238E27FC236}">
                <a16:creationId xmlns:a16="http://schemas.microsoft.com/office/drawing/2014/main" id="{E2A872B2-4E84-43C5-80C6-1A1600F24275}"/>
              </a:ext>
            </a:extLst>
          </p:cNvPr>
          <p:cNvSpPr/>
          <p:nvPr/>
        </p:nvSpPr>
        <p:spPr>
          <a:xfrm>
            <a:off x="9920394" y="74379"/>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8</a:t>
            </a:r>
          </a:p>
        </p:txBody>
      </p:sp>
      <p:sp>
        <p:nvSpPr>
          <p:cNvPr id="38" name="Arrow: Chevron 22">
            <a:hlinkClick r:id="rId13" action="ppaction://hlinksldjump"/>
            <a:extLst>
              <a:ext uri="{FF2B5EF4-FFF2-40B4-BE49-F238E27FC236}">
                <a16:creationId xmlns:a16="http://schemas.microsoft.com/office/drawing/2014/main" id="{E2A872B2-4E84-43C5-80C6-1A1600F24275}"/>
              </a:ext>
            </a:extLst>
          </p:cNvPr>
          <p:cNvSpPr/>
          <p:nvPr/>
        </p:nvSpPr>
        <p:spPr>
          <a:xfrm>
            <a:off x="11025367" y="73661"/>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9</a:t>
            </a:r>
          </a:p>
        </p:txBody>
      </p:sp>
      <p:sp>
        <p:nvSpPr>
          <p:cNvPr id="39" name="Arrow: Chevron 21">
            <a:hlinkClick r:id="rId14" action="ppaction://hlinksldjump"/>
            <a:extLst>
              <a:ext uri="{FF2B5EF4-FFF2-40B4-BE49-F238E27FC236}">
                <a16:creationId xmlns:a16="http://schemas.microsoft.com/office/drawing/2014/main" id="{264F90F0-AF5D-45AC-8879-CB7BFFBD3B85}"/>
              </a:ext>
            </a:extLst>
          </p:cNvPr>
          <p:cNvSpPr/>
          <p:nvPr/>
        </p:nvSpPr>
        <p:spPr>
          <a:xfrm>
            <a:off x="1005436" y="68396"/>
            <a:ext cx="1246752" cy="387351"/>
          </a:xfrm>
          <a:prstGeom prst="chevron">
            <a:avLst/>
          </a:prstGeom>
          <a:solidFill>
            <a:schemeClr val="tx1">
              <a:lumMod val="65000"/>
              <a:lumOff val="35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rPr>
              <a:t>CORESI</a:t>
            </a:r>
          </a:p>
        </p:txBody>
      </p:sp>
    </p:spTree>
    <p:extLst>
      <p:ext uri="{BB962C8B-B14F-4D97-AF65-F5344CB8AC3E}">
        <p14:creationId xmlns:p14="http://schemas.microsoft.com/office/powerpoint/2010/main" val="39481135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3BBFC-165A-495B-A216-0A5DBA728386}"/>
              </a:ext>
            </a:extLst>
          </p:cNvPr>
          <p:cNvSpPr>
            <a:spLocks noGrp="1"/>
          </p:cNvSpPr>
          <p:nvPr>
            <p:ph type="ctrTitle"/>
          </p:nvPr>
        </p:nvSpPr>
        <p:spPr>
          <a:xfrm>
            <a:off x="69853" y="512764"/>
            <a:ext cx="5137151" cy="839787"/>
          </a:xfrm>
        </p:spPr>
        <p:txBody>
          <a:bodyPr>
            <a:normAutofit/>
          </a:bodyPr>
          <a:lstStyle/>
          <a:p>
            <a:pPr algn="l"/>
            <a:r>
              <a:rPr lang="en-US" sz="4000" b="1"/>
              <a:t>CORESI RESTBUS</a:t>
            </a:r>
          </a:p>
        </p:txBody>
      </p:sp>
      <p:sp>
        <p:nvSpPr>
          <p:cNvPr id="5" name="TextBox 4"/>
          <p:cNvSpPr txBox="1"/>
          <p:nvPr/>
        </p:nvSpPr>
        <p:spPr>
          <a:xfrm>
            <a:off x="69851" y="1408910"/>
            <a:ext cx="11104685" cy="830997"/>
          </a:xfrm>
          <a:prstGeom prst="rect">
            <a:avLst/>
          </a:prstGeom>
          <a:noFill/>
        </p:spPr>
        <p:txBody>
          <a:bodyPr wrap="square" rtlCol="0">
            <a:spAutoFit/>
          </a:bodyPr>
          <a:lstStyle/>
          <a:p>
            <a:r>
              <a:rPr lang="en-US" sz="2400"/>
              <a:t>Step 2: Choose </a:t>
            </a:r>
            <a:r>
              <a:rPr lang="en-US" sz="2400">
                <a:solidFill>
                  <a:srgbClr val="0000FF"/>
                </a:solidFill>
              </a:rPr>
              <a:t>Signals</a:t>
            </a:r>
            <a:r>
              <a:rPr lang="en-US" sz="2400"/>
              <a:t>, then choose </a:t>
            </a:r>
            <a:r>
              <a:rPr lang="en-US" sz="2400">
                <a:solidFill>
                  <a:srgbClr val="0000FF"/>
                </a:solidFill>
              </a:rPr>
              <a:t>File\Export\Export List of Objects</a:t>
            </a:r>
            <a:r>
              <a:rPr lang="en-US" sz="2400"/>
              <a:t> and save file </a:t>
            </a:r>
            <a:r>
              <a:rPr lang="en-US" sz="2400">
                <a:solidFill>
                  <a:srgbClr val="0000FF"/>
                </a:solidFill>
              </a:rPr>
              <a:t>.csv </a:t>
            </a:r>
            <a:r>
              <a:rPr lang="en-US" sz="2400"/>
              <a:t>in the same location of file </a:t>
            </a:r>
            <a:r>
              <a:rPr lang="en-US" sz="2400">
                <a:solidFill>
                  <a:srgbClr val="0000FF"/>
                </a:solidFill>
              </a:rPr>
              <a:t>.xml  </a:t>
            </a:r>
          </a:p>
        </p:txBody>
      </p:sp>
      <p:pic>
        <p:nvPicPr>
          <p:cNvPr id="3" name="Picture 2"/>
          <p:cNvPicPr>
            <a:picLocks noChangeAspect="1"/>
          </p:cNvPicPr>
          <p:nvPr/>
        </p:nvPicPr>
        <p:blipFill>
          <a:blip r:embed="rId2"/>
          <a:stretch>
            <a:fillRect/>
          </a:stretch>
        </p:blipFill>
        <p:spPr>
          <a:xfrm>
            <a:off x="1165269" y="2282461"/>
            <a:ext cx="2800351" cy="4019551"/>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3"/>
          <a:stretch>
            <a:fillRect/>
          </a:stretch>
        </p:blipFill>
        <p:spPr>
          <a:xfrm>
            <a:off x="6214701" y="2376623"/>
            <a:ext cx="5027247" cy="3925384"/>
          </a:xfrm>
          <a:prstGeom prst="rect">
            <a:avLst/>
          </a:prstGeom>
          <a:ln>
            <a:noFill/>
          </a:ln>
          <a:effectLst>
            <a:outerShdw blurRad="292100" dist="139700" dir="2700000" algn="tl" rotWithShape="0">
              <a:srgbClr val="333333">
                <a:alpha val="65000"/>
              </a:srgbClr>
            </a:outerShdw>
          </a:effectLst>
        </p:spPr>
      </p:pic>
      <p:sp>
        <p:nvSpPr>
          <p:cNvPr id="6" name="Right Arrow 5"/>
          <p:cNvSpPr/>
          <p:nvPr/>
        </p:nvSpPr>
        <p:spPr>
          <a:xfrm>
            <a:off x="4268317" y="4116390"/>
            <a:ext cx="1776883" cy="306145"/>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Arrow: Pentagon 20">
            <a:hlinkClick r:id="rId4" action="ppaction://hlinksldjump"/>
            <a:extLst>
              <a:ext uri="{FF2B5EF4-FFF2-40B4-BE49-F238E27FC236}">
                <a16:creationId xmlns:a16="http://schemas.microsoft.com/office/drawing/2014/main" id="{5AECBE41-EE73-4392-8F87-FCD402BBAB80}"/>
              </a:ext>
            </a:extLst>
          </p:cNvPr>
          <p:cNvSpPr/>
          <p:nvPr/>
        </p:nvSpPr>
        <p:spPr>
          <a:xfrm>
            <a:off x="69852" y="69061"/>
            <a:ext cx="1006473" cy="387351"/>
          </a:xfrm>
          <a:prstGeom prst="homePlate">
            <a:avLst/>
          </a:prstGeom>
          <a:solidFill>
            <a:schemeClr val="tx1">
              <a:lumMod val="65000"/>
              <a:lumOff val="35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rPr>
              <a:t>HOME</a:t>
            </a:r>
          </a:p>
        </p:txBody>
      </p:sp>
      <p:sp>
        <p:nvSpPr>
          <p:cNvPr id="13" name="Arrow: Chevron 22">
            <a:hlinkClick r:id="rId5" action="ppaction://hlinksldjump"/>
            <a:extLst>
              <a:ext uri="{FF2B5EF4-FFF2-40B4-BE49-F238E27FC236}">
                <a16:creationId xmlns:a16="http://schemas.microsoft.com/office/drawing/2014/main" id="{E2A872B2-4E84-43C5-80C6-1A1600F24275}"/>
              </a:ext>
            </a:extLst>
          </p:cNvPr>
          <p:cNvSpPr/>
          <p:nvPr/>
        </p:nvSpPr>
        <p:spPr>
          <a:xfrm>
            <a:off x="2180032" y="68396"/>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1</a:t>
            </a:r>
          </a:p>
        </p:txBody>
      </p:sp>
      <p:sp>
        <p:nvSpPr>
          <p:cNvPr id="14" name="Arrow: Chevron 22">
            <a:hlinkClick r:id="rId6" action="ppaction://hlinksldjump"/>
            <a:extLst>
              <a:ext uri="{FF2B5EF4-FFF2-40B4-BE49-F238E27FC236}">
                <a16:creationId xmlns:a16="http://schemas.microsoft.com/office/drawing/2014/main" id="{E2A872B2-4E84-43C5-80C6-1A1600F24275}"/>
              </a:ext>
            </a:extLst>
          </p:cNvPr>
          <p:cNvSpPr/>
          <p:nvPr/>
        </p:nvSpPr>
        <p:spPr>
          <a:xfrm>
            <a:off x="3283528" y="68396"/>
            <a:ext cx="1178606"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2</a:t>
            </a:r>
          </a:p>
        </p:txBody>
      </p:sp>
      <p:sp>
        <p:nvSpPr>
          <p:cNvPr id="15" name="Arrow: Chevron 22">
            <a:hlinkClick r:id="rId7" action="ppaction://hlinksldjump"/>
            <a:extLst>
              <a:ext uri="{FF2B5EF4-FFF2-40B4-BE49-F238E27FC236}">
                <a16:creationId xmlns:a16="http://schemas.microsoft.com/office/drawing/2014/main" id="{E2A872B2-4E84-43C5-80C6-1A1600F24275}"/>
              </a:ext>
            </a:extLst>
          </p:cNvPr>
          <p:cNvSpPr/>
          <p:nvPr/>
        </p:nvSpPr>
        <p:spPr>
          <a:xfrm>
            <a:off x="4388501" y="72068"/>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3</a:t>
            </a:r>
          </a:p>
        </p:txBody>
      </p:sp>
      <p:sp>
        <p:nvSpPr>
          <p:cNvPr id="16" name="Arrow: Chevron 22">
            <a:hlinkClick r:id="rId8" action="ppaction://hlinksldjump"/>
            <a:extLst>
              <a:ext uri="{FF2B5EF4-FFF2-40B4-BE49-F238E27FC236}">
                <a16:creationId xmlns:a16="http://schemas.microsoft.com/office/drawing/2014/main" id="{E2A872B2-4E84-43C5-80C6-1A1600F24275}"/>
              </a:ext>
            </a:extLst>
          </p:cNvPr>
          <p:cNvSpPr/>
          <p:nvPr/>
        </p:nvSpPr>
        <p:spPr>
          <a:xfrm>
            <a:off x="5491939" y="71350"/>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4</a:t>
            </a:r>
          </a:p>
        </p:txBody>
      </p:sp>
      <p:sp>
        <p:nvSpPr>
          <p:cNvPr id="17" name="Arrow: Chevron 22">
            <a:hlinkClick r:id="rId9" action="ppaction://hlinksldjump"/>
            <a:extLst>
              <a:ext uri="{FF2B5EF4-FFF2-40B4-BE49-F238E27FC236}">
                <a16:creationId xmlns:a16="http://schemas.microsoft.com/office/drawing/2014/main" id="{E2A872B2-4E84-43C5-80C6-1A1600F24275}"/>
              </a:ext>
            </a:extLst>
          </p:cNvPr>
          <p:cNvSpPr/>
          <p:nvPr/>
        </p:nvSpPr>
        <p:spPr>
          <a:xfrm>
            <a:off x="6596912" y="70632"/>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5</a:t>
            </a:r>
          </a:p>
        </p:txBody>
      </p:sp>
      <p:sp>
        <p:nvSpPr>
          <p:cNvPr id="18" name="Arrow: Chevron 22">
            <a:hlinkClick r:id="rId10" action="ppaction://hlinksldjump"/>
            <a:extLst>
              <a:ext uri="{FF2B5EF4-FFF2-40B4-BE49-F238E27FC236}">
                <a16:creationId xmlns:a16="http://schemas.microsoft.com/office/drawing/2014/main" id="{E2A872B2-4E84-43C5-80C6-1A1600F24275}"/>
              </a:ext>
            </a:extLst>
          </p:cNvPr>
          <p:cNvSpPr/>
          <p:nvPr/>
        </p:nvSpPr>
        <p:spPr>
          <a:xfrm>
            <a:off x="7711983" y="71425"/>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6</a:t>
            </a:r>
          </a:p>
        </p:txBody>
      </p:sp>
      <p:sp>
        <p:nvSpPr>
          <p:cNvPr id="19" name="Arrow: Chevron 22">
            <a:hlinkClick r:id="rId11" action="ppaction://hlinksldjump"/>
            <a:extLst>
              <a:ext uri="{FF2B5EF4-FFF2-40B4-BE49-F238E27FC236}">
                <a16:creationId xmlns:a16="http://schemas.microsoft.com/office/drawing/2014/main" id="{E2A872B2-4E84-43C5-80C6-1A1600F24275}"/>
              </a:ext>
            </a:extLst>
          </p:cNvPr>
          <p:cNvSpPr/>
          <p:nvPr/>
        </p:nvSpPr>
        <p:spPr>
          <a:xfrm>
            <a:off x="8816956" y="75097"/>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7</a:t>
            </a:r>
          </a:p>
        </p:txBody>
      </p:sp>
      <p:sp>
        <p:nvSpPr>
          <p:cNvPr id="20" name="Arrow: Chevron 22">
            <a:hlinkClick r:id="rId12" action="ppaction://hlinksldjump"/>
            <a:extLst>
              <a:ext uri="{FF2B5EF4-FFF2-40B4-BE49-F238E27FC236}">
                <a16:creationId xmlns:a16="http://schemas.microsoft.com/office/drawing/2014/main" id="{E2A872B2-4E84-43C5-80C6-1A1600F24275}"/>
              </a:ext>
            </a:extLst>
          </p:cNvPr>
          <p:cNvSpPr/>
          <p:nvPr/>
        </p:nvSpPr>
        <p:spPr>
          <a:xfrm>
            <a:off x="9920394" y="74379"/>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8</a:t>
            </a:r>
          </a:p>
        </p:txBody>
      </p:sp>
      <p:sp>
        <p:nvSpPr>
          <p:cNvPr id="25" name="Arrow: Chevron 22">
            <a:hlinkClick r:id="rId13" action="ppaction://hlinksldjump"/>
            <a:extLst>
              <a:ext uri="{FF2B5EF4-FFF2-40B4-BE49-F238E27FC236}">
                <a16:creationId xmlns:a16="http://schemas.microsoft.com/office/drawing/2014/main" id="{E2A872B2-4E84-43C5-80C6-1A1600F24275}"/>
              </a:ext>
            </a:extLst>
          </p:cNvPr>
          <p:cNvSpPr/>
          <p:nvPr/>
        </p:nvSpPr>
        <p:spPr>
          <a:xfrm>
            <a:off x="11025367" y="73661"/>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9</a:t>
            </a:r>
          </a:p>
        </p:txBody>
      </p:sp>
      <p:sp>
        <p:nvSpPr>
          <p:cNvPr id="26" name="Arrow: Chevron 21">
            <a:hlinkClick r:id="rId14" action="ppaction://hlinksldjump"/>
            <a:extLst>
              <a:ext uri="{FF2B5EF4-FFF2-40B4-BE49-F238E27FC236}">
                <a16:creationId xmlns:a16="http://schemas.microsoft.com/office/drawing/2014/main" id="{264F90F0-AF5D-45AC-8879-CB7BFFBD3B85}"/>
              </a:ext>
            </a:extLst>
          </p:cNvPr>
          <p:cNvSpPr/>
          <p:nvPr/>
        </p:nvSpPr>
        <p:spPr>
          <a:xfrm>
            <a:off x="1005436" y="68396"/>
            <a:ext cx="1246752" cy="387351"/>
          </a:xfrm>
          <a:prstGeom prst="chevron">
            <a:avLst/>
          </a:prstGeom>
          <a:solidFill>
            <a:schemeClr val="tx1">
              <a:lumMod val="65000"/>
              <a:lumOff val="35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rPr>
              <a:t>CORESI</a:t>
            </a:r>
          </a:p>
        </p:txBody>
      </p:sp>
    </p:spTree>
    <p:extLst>
      <p:ext uri="{BB962C8B-B14F-4D97-AF65-F5344CB8AC3E}">
        <p14:creationId xmlns:p14="http://schemas.microsoft.com/office/powerpoint/2010/main" val="5072146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3BBFC-165A-495B-A216-0A5DBA728386}"/>
              </a:ext>
            </a:extLst>
          </p:cNvPr>
          <p:cNvSpPr>
            <a:spLocks noGrp="1"/>
          </p:cNvSpPr>
          <p:nvPr>
            <p:ph type="ctrTitle"/>
          </p:nvPr>
        </p:nvSpPr>
        <p:spPr>
          <a:xfrm>
            <a:off x="69853" y="512764"/>
            <a:ext cx="5137151" cy="839787"/>
          </a:xfrm>
        </p:spPr>
        <p:txBody>
          <a:bodyPr>
            <a:normAutofit/>
          </a:bodyPr>
          <a:lstStyle/>
          <a:p>
            <a:pPr algn="l"/>
            <a:r>
              <a:rPr lang="en-US" sz="4000" b="1"/>
              <a:t>CORESI RESTBUS</a:t>
            </a:r>
          </a:p>
        </p:txBody>
      </p:sp>
      <p:sp>
        <p:nvSpPr>
          <p:cNvPr id="5" name="TextBox 4"/>
          <p:cNvSpPr txBox="1"/>
          <p:nvPr/>
        </p:nvSpPr>
        <p:spPr>
          <a:xfrm>
            <a:off x="69851" y="1408910"/>
            <a:ext cx="11104685" cy="830997"/>
          </a:xfrm>
          <a:prstGeom prst="rect">
            <a:avLst/>
          </a:prstGeom>
          <a:noFill/>
        </p:spPr>
        <p:txBody>
          <a:bodyPr wrap="square" rtlCol="0">
            <a:spAutoFit/>
          </a:bodyPr>
          <a:lstStyle/>
          <a:p>
            <a:r>
              <a:rPr lang="en-US" sz="2400"/>
              <a:t>Step 2: Choose </a:t>
            </a:r>
            <a:r>
              <a:rPr lang="en-US" sz="2400">
                <a:solidFill>
                  <a:srgbClr val="0000FF"/>
                </a:solidFill>
              </a:rPr>
              <a:t>Signals</a:t>
            </a:r>
            <a:r>
              <a:rPr lang="en-US" sz="2400"/>
              <a:t>, then choose </a:t>
            </a:r>
            <a:r>
              <a:rPr lang="en-US" sz="2400">
                <a:solidFill>
                  <a:srgbClr val="0000FF"/>
                </a:solidFill>
              </a:rPr>
              <a:t>File\Export\Export List of Objects</a:t>
            </a:r>
            <a:r>
              <a:rPr lang="en-US" sz="2400"/>
              <a:t> and save file </a:t>
            </a:r>
            <a:r>
              <a:rPr lang="en-US" sz="2400">
                <a:solidFill>
                  <a:srgbClr val="0000FF"/>
                </a:solidFill>
              </a:rPr>
              <a:t>.csv </a:t>
            </a:r>
            <a:r>
              <a:rPr lang="en-US" sz="2400"/>
              <a:t>in the same location of file </a:t>
            </a:r>
            <a:r>
              <a:rPr lang="en-US" sz="2400">
                <a:solidFill>
                  <a:srgbClr val="0000FF"/>
                </a:solidFill>
              </a:rPr>
              <a:t>.xml </a:t>
            </a:r>
            <a:r>
              <a:rPr lang="en-US" sz="2400"/>
              <a:t>. After that, edit </a:t>
            </a:r>
            <a:r>
              <a:rPr lang="en-US" sz="2400">
                <a:solidFill>
                  <a:srgbClr val="0000FF"/>
                </a:solidFill>
              </a:rPr>
              <a:t>.csv </a:t>
            </a:r>
            <a:r>
              <a:rPr lang="en-US" sz="2400"/>
              <a:t>file as below:</a:t>
            </a:r>
            <a:r>
              <a:rPr lang="en-US" sz="2400">
                <a:solidFill>
                  <a:srgbClr val="0000FF"/>
                </a:solidFill>
              </a:rPr>
              <a:t> </a:t>
            </a:r>
          </a:p>
        </p:txBody>
      </p:sp>
      <p:sp>
        <p:nvSpPr>
          <p:cNvPr id="8" name="Right Arrow 7"/>
          <p:cNvSpPr/>
          <p:nvPr/>
        </p:nvSpPr>
        <p:spPr>
          <a:xfrm>
            <a:off x="69853" y="2947855"/>
            <a:ext cx="11823623" cy="7287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p:cNvSpPr/>
          <p:nvPr/>
        </p:nvSpPr>
        <p:spPr>
          <a:xfrm>
            <a:off x="1882822" y="2911357"/>
            <a:ext cx="131885" cy="1344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2"/>
          <a:stretch>
            <a:fillRect/>
          </a:stretch>
        </p:blipFill>
        <p:spPr>
          <a:xfrm>
            <a:off x="69851" y="3309845"/>
            <a:ext cx="3757827" cy="2823739"/>
          </a:xfrm>
          <a:prstGeom prst="rect">
            <a:avLst/>
          </a:prstGeom>
          <a:ln>
            <a:noFill/>
          </a:ln>
          <a:effectLst>
            <a:outerShdw blurRad="292100" dist="139700" dir="2700000" algn="tl" rotWithShape="0">
              <a:srgbClr val="333333">
                <a:alpha val="65000"/>
              </a:srgbClr>
            </a:outerShdw>
          </a:effectLst>
        </p:spPr>
      </p:pic>
      <p:sp>
        <p:nvSpPr>
          <p:cNvPr id="12" name="TextBox 11"/>
          <p:cNvSpPr txBox="1"/>
          <p:nvPr/>
        </p:nvSpPr>
        <p:spPr>
          <a:xfrm>
            <a:off x="492369" y="2239908"/>
            <a:ext cx="3490547" cy="738664"/>
          </a:xfrm>
          <a:prstGeom prst="rect">
            <a:avLst/>
          </a:prstGeom>
          <a:noFill/>
        </p:spPr>
        <p:txBody>
          <a:bodyPr wrap="square" rtlCol="0">
            <a:spAutoFit/>
          </a:bodyPr>
          <a:lstStyle/>
          <a:p>
            <a:r>
              <a:rPr lang="en-US" sz="1400"/>
              <a:t>Open .csv file, you can see it’s so difficult to follow. You must change its format. So, firtly you need choose all contents and </a:t>
            </a:r>
            <a:r>
              <a:rPr lang="en-US" sz="1400" b="1"/>
              <a:t>Ctrl+C</a:t>
            </a:r>
          </a:p>
        </p:txBody>
      </p:sp>
      <p:sp>
        <p:nvSpPr>
          <p:cNvPr id="17" name="Oval 16"/>
          <p:cNvSpPr/>
          <p:nvPr/>
        </p:nvSpPr>
        <p:spPr>
          <a:xfrm>
            <a:off x="5795887" y="2911357"/>
            <a:ext cx="131885" cy="1344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TextBox 17"/>
          <p:cNvSpPr txBox="1"/>
          <p:nvPr/>
        </p:nvSpPr>
        <p:spPr>
          <a:xfrm>
            <a:off x="4047065" y="2239905"/>
            <a:ext cx="4325816" cy="738664"/>
          </a:xfrm>
          <a:prstGeom prst="rect">
            <a:avLst/>
          </a:prstGeom>
          <a:noFill/>
        </p:spPr>
        <p:txBody>
          <a:bodyPr wrap="square" rtlCol="0">
            <a:spAutoFit/>
          </a:bodyPr>
          <a:lstStyle/>
          <a:p>
            <a:pPr algn="just"/>
            <a:r>
              <a:rPr lang="en-US" sz="1400"/>
              <a:t>Then you must </a:t>
            </a:r>
            <a:r>
              <a:rPr lang="en-US" sz="1400" b="1"/>
              <a:t>Ctrl+V</a:t>
            </a:r>
            <a:r>
              <a:rPr lang="en-US" sz="1400"/>
              <a:t> to copy all contents to nodepad++. You can see digit {</a:t>
            </a:r>
            <a:r>
              <a:rPr lang="en-US" sz="1400" b="1"/>
              <a:t>“</a:t>
            </a:r>
            <a:r>
              <a:rPr lang="en-US" sz="1400"/>
              <a:t>}.  So, you must delete all {</a:t>
            </a:r>
            <a:r>
              <a:rPr lang="en-US" sz="1400" b="1"/>
              <a:t>“</a:t>
            </a:r>
            <a:r>
              <a:rPr lang="en-US" sz="1400"/>
              <a:t>}, replace by ‘</a:t>
            </a:r>
            <a:r>
              <a:rPr lang="en-US" sz="1400" b="1"/>
              <a:t>space</a:t>
            </a:r>
            <a:r>
              <a:rPr lang="en-US" sz="1400"/>
              <a:t>’ , </a:t>
            </a:r>
            <a:r>
              <a:rPr lang="en-US" sz="1400" b="1"/>
              <a:t>Ctrl+A</a:t>
            </a:r>
            <a:r>
              <a:rPr lang="en-US" sz="1400"/>
              <a:t> to choose all contents and </a:t>
            </a:r>
            <a:r>
              <a:rPr lang="en-US" sz="1400" b="1"/>
              <a:t>Ctrl+C</a:t>
            </a:r>
            <a:r>
              <a:rPr lang="en-US" sz="1400"/>
              <a:t>. </a:t>
            </a:r>
          </a:p>
        </p:txBody>
      </p:sp>
      <p:pic>
        <p:nvPicPr>
          <p:cNvPr id="14" name="Picture 13"/>
          <p:cNvPicPr>
            <a:picLocks noChangeAspect="1"/>
          </p:cNvPicPr>
          <p:nvPr/>
        </p:nvPicPr>
        <p:blipFill>
          <a:blip r:embed="rId3"/>
          <a:stretch>
            <a:fillRect/>
          </a:stretch>
        </p:blipFill>
        <p:spPr>
          <a:xfrm>
            <a:off x="4285519" y="3306606"/>
            <a:ext cx="3629527" cy="2826980"/>
          </a:xfrm>
          <a:prstGeom prst="rect">
            <a:avLst/>
          </a:prstGeom>
          <a:ln>
            <a:noFill/>
          </a:ln>
          <a:effectLst>
            <a:outerShdw blurRad="292100" dist="139700" dir="2700000" algn="tl" rotWithShape="0">
              <a:srgbClr val="333333">
                <a:alpha val="65000"/>
              </a:srgbClr>
            </a:outerShdw>
          </a:effectLst>
        </p:spPr>
      </p:pic>
      <p:sp>
        <p:nvSpPr>
          <p:cNvPr id="25" name="Oval 24"/>
          <p:cNvSpPr/>
          <p:nvPr/>
        </p:nvSpPr>
        <p:spPr>
          <a:xfrm>
            <a:off x="10300583" y="2911357"/>
            <a:ext cx="131885" cy="1344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TextBox 25"/>
          <p:cNvSpPr txBox="1"/>
          <p:nvPr/>
        </p:nvSpPr>
        <p:spPr>
          <a:xfrm>
            <a:off x="8551765" y="2239903"/>
            <a:ext cx="3572831" cy="523220"/>
          </a:xfrm>
          <a:prstGeom prst="rect">
            <a:avLst/>
          </a:prstGeom>
          <a:noFill/>
        </p:spPr>
        <p:txBody>
          <a:bodyPr wrap="square" rtlCol="0">
            <a:spAutoFit/>
          </a:bodyPr>
          <a:lstStyle/>
          <a:p>
            <a:pPr algn="just"/>
            <a:r>
              <a:rPr lang="en-US" sz="1400"/>
              <a:t>Then you overwrite this contents to </a:t>
            </a:r>
            <a:r>
              <a:rPr lang="en-US" sz="1400" b="1"/>
              <a:t>.csv </a:t>
            </a:r>
            <a:r>
              <a:rPr lang="en-US" sz="1400"/>
              <a:t>file by </a:t>
            </a:r>
            <a:r>
              <a:rPr lang="en-US" sz="1400" b="1"/>
              <a:t>Ctrl+V</a:t>
            </a:r>
            <a:r>
              <a:rPr lang="en-US" sz="1400"/>
              <a:t>. You can see it’s so easily to follow. </a:t>
            </a:r>
          </a:p>
        </p:txBody>
      </p:sp>
      <p:pic>
        <p:nvPicPr>
          <p:cNvPr id="15" name="Picture 14"/>
          <p:cNvPicPr>
            <a:picLocks noChangeAspect="1"/>
          </p:cNvPicPr>
          <p:nvPr/>
        </p:nvPicPr>
        <p:blipFill>
          <a:blip r:embed="rId4"/>
          <a:stretch>
            <a:fillRect/>
          </a:stretch>
        </p:blipFill>
        <p:spPr>
          <a:xfrm>
            <a:off x="8372885" y="3306606"/>
            <a:ext cx="3385895" cy="2826980"/>
          </a:xfrm>
          <a:prstGeom prst="rect">
            <a:avLst/>
          </a:prstGeom>
          <a:ln>
            <a:noFill/>
          </a:ln>
          <a:effectLst>
            <a:outerShdw blurRad="292100" dist="139700" dir="2700000" algn="tl" rotWithShape="0">
              <a:srgbClr val="333333">
                <a:alpha val="65000"/>
              </a:srgbClr>
            </a:outerShdw>
          </a:effectLst>
        </p:spPr>
      </p:pic>
      <p:sp>
        <p:nvSpPr>
          <p:cNvPr id="19" name="Arrow: Pentagon 20">
            <a:hlinkClick r:id="rId5" action="ppaction://hlinksldjump"/>
            <a:extLst>
              <a:ext uri="{FF2B5EF4-FFF2-40B4-BE49-F238E27FC236}">
                <a16:creationId xmlns:a16="http://schemas.microsoft.com/office/drawing/2014/main" id="{5AECBE41-EE73-4392-8F87-FCD402BBAB80}"/>
              </a:ext>
            </a:extLst>
          </p:cNvPr>
          <p:cNvSpPr/>
          <p:nvPr/>
        </p:nvSpPr>
        <p:spPr>
          <a:xfrm>
            <a:off x="69852" y="69061"/>
            <a:ext cx="1006473" cy="387351"/>
          </a:xfrm>
          <a:prstGeom prst="homePlate">
            <a:avLst/>
          </a:prstGeom>
          <a:solidFill>
            <a:schemeClr val="tx1">
              <a:lumMod val="65000"/>
              <a:lumOff val="35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rPr>
              <a:t>HOME</a:t>
            </a:r>
          </a:p>
        </p:txBody>
      </p:sp>
      <p:sp>
        <p:nvSpPr>
          <p:cNvPr id="27" name="Arrow: Chevron 22">
            <a:hlinkClick r:id="rId6" action="ppaction://hlinksldjump"/>
            <a:extLst>
              <a:ext uri="{FF2B5EF4-FFF2-40B4-BE49-F238E27FC236}">
                <a16:creationId xmlns:a16="http://schemas.microsoft.com/office/drawing/2014/main" id="{E2A872B2-4E84-43C5-80C6-1A1600F24275}"/>
              </a:ext>
            </a:extLst>
          </p:cNvPr>
          <p:cNvSpPr/>
          <p:nvPr/>
        </p:nvSpPr>
        <p:spPr>
          <a:xfrm>
            <a:off x="2180032" y="68396"/>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1</a:t>
            </a:r>
          </a:p>
        </p:txBody>
      </p:sp>
      <p:sp>
        <p:nvSpPr>
          <p:cNvPr id="29" name="Arrow: Chevron 22">
            <a:hlinkClick r:id="rId7" action="ppaction://hlinksldjump"/>
            <a:extLst>
              <a:ext uri="{FF2B5EF4-FFF2-40B4-BE49-F238E27FC236}">
                <a16:creationId xmlns:a16="http://schemas.microsoft.com/office/drawing/2014/main" id="{E2A872B2-4E84-43C5-80C6-1A1600F24275}"/>
              </a:ext>
            </a:extLst>
          </p:cNvPr>
          <p:cNvSpPr/>
          <p:nvPr/>
        </p:nvSpPr>
        <p:spPr>
          <a:xfrm>
            <a:off x="4388501" y="72068"/>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3</a:t>
            </a:r>
          </a:p>
        </p:txBody>
      </p:sp>
      <p:sp>
        <p:nvSpPr>
          <p:cNvPr id="30" name="Arrow: Chevron 22">
            <a:hlinkClick r:id="rId8" action="ppaction://hlinksldjump"/>
            <a:extLst>
              <a:ext uri="{FF2B5EF4-FFF2-40B4-BE49-F238E27FC236}">
                <a16:creationId xmlns:a16="http://schemas.microsoft.com/office/drawing/2014/main" id="{E2A872B2-4E84-43C5-80C6-1A1600F24275}"/>
              </a:ext>
            </a:extLst>
          </p:cNvPr>
          <p:cNvSpPr/>
          <p:nvPr/>
        </p:nvSpPr>
        <p:spPr>
          <a:xfrm>
            <a:off x="5491939" y="71350"/>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4</a:t>
            </a:r>
          </a:p>
        </p:txBody>
      </p:sp>
      <p:sp>
        <p:nvSpPr>
          <p:cNvPr id="31" name="Arrow: Chevron 22">
            <a:hlinkClick r:id="rId9" action="ppaction://hlinksldjump"/>
            <a:extLst>
              <a:ext uri="{FF2B5EF4-FFF2-40B4-BE49-F238E27FC236}">
                <a16:creationId xmlns:a16="http://schemas.microsoft.com/office/drawing/2014/main" id="{E2A872B2-4E84-43C5-80C6-1A1600F24275}"/>
              </a:ext>
            </a:extLst>
          </p:cNvPr>
          <p:cNvSpPr/>
          <p:nvPr/>
        </p:nvSpPr>
        <p:spPr>
          <a:xfrm>
            <a:off x="6596912" y="70632"/>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5</a:t>
            </a:r>
          </a:p>
        </p:txBody>
      </p:sp>
      <p:sp>
        <p:nvSpPr>
          <p:cNvPr id="32" name="Arrow: Chevron 22">
            <a:hlinkClick r:id="rId10" action="ppaction://hlinksldjump"/>
            <a:extLst>
              <a:ext uri="{FF2B5EF4-FFF2-40B4-BE49-F238E27FC236}">
                <a16:creationId xmlns:a16="http://schemas.microsoft.com/office/drawing/2014/main" id="{E2A872B2-4E84-43C5-80C6-1A1600F24275}"/>
              </a:ext>
            </a:extLst>
          </p:cNvPr>
          <p:cNvSpPr/>
          <p:nvPr/>
        </p:nvSpPr>
        <p:spPr>
          <a:xfrm>
            <a:off x="7711983" y="71425"/>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6</a:t>
            </a:r>
          </a:p>
        </p:txBody>
      </p:sp>
      <p:sp>
        <p:nvSpPr>
          <p:cNvPr id="33" name="Arrow: Chevron 22">
            <a:hlinkClick r:id="rId11" action="ppaction://hlinksldjump"/>
            <a:extLst>
              <a:ext uri="{FF2B5EF4-FFF2-40B4-BE49-F238E27FC236}">
                <a16:creationId xmlns:a16="http://schemas.microsoft.com/office/drawing/2014/main" id="{E2A872B2-4E84-43C5-80C6-1A1600F24275}"/>
              </a:ext>
            </a:extLst>
          </p:cNvPr>
          <p:cNvSpPr/>
          <p:nvPr/>
        </p:nvSpPr>
        <p:spPr>
          <a:xfrm>
            <a:off x="8816956" y="75097"/>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7</a:t>
            </a:r>
          </a:p>
        </p:txBody>
      </p:sp>
      <p:sp>
        <p:nvSpPr>
          <p:cNvPr id="34" name="Arrow: Chevron 22">
            <a:hlinkClick r:id="rId12" action="ppaction://hlinksldjump"/>
            <a:extLst>
              <a:ext uri="{FF2B5EF4-FFF2-40B4-BE49-F238E27FC236}">
                <a16:creationId xmlns:a16="http://schemas.microsoft.com/office/drawing/2014/main" id="{E2A872B2-4E84-43C5-80C6-1A1600F24275}"/>
              </a:ext>
            </a:extLst>
          </p:cNvPr>
          <p:cNvSpPr/>
          <p:nvPr/>
        </p:nvSpPr>
        <p:spPr>
          <a:xfrm>
            <a:off x="9920394" y="74379"/>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8</a:t>
            </a:r>
          </a:p>
        </p:txBody>
      </p:sp>
      <p:sp>
        <p:nvSpPr>
          <p:cNvPr id="35" name="Arrow: Chevron 22">
            <a:hlinkClick r:id="rId13" action="ppaction://hlinksldjump"/>
            <a:extLst>
              <a:ext uri="{FF2B5EF4-FFF2-40B4-BE49-F238E27FC236}">
                <a16:creationId xmlns:a16="http://schemas.microsoft.com/office/drawing/2014/main" id="{E2A872B2-4E84-43C5-80C6-1A1600F24275}"/>
              </a:ext>
            </a:extLst>
          </p:cNvPr>
          <p:cNvSpPr/>
          <p:nvPr/>
        </p:nvSpPr>
        <p:spPr>
          <a:xfrm>
            <a:off x="11025367" y="73661"/>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9</a:t>
            </a:r>
          </a:p>
        </p:txBody>
      </p:sp>
      <p:sp>
        <p:nvSpPr>
          <p:cNvPr id="37" name="Arrow: Chevron 21">
            <a:hlinkClick r:id="rId14" action="ppaction://hlinksldjump"/>
            <a:extLst>
              <a:ext uri="{FF2B5EF4-FFF2-40B4-BE49-F238E27FC236}">
                <a16:creationId xmlns:a16="http://schemas.microsoft.com/office/drawing/2014/main" id="{264F90F0-AF5D-45AC-8879-CB7BFFBD3B85}"/>
              </a:ext>
            </a:extLst>
          </p:cNvPr>
          <p:cNvSpPr/>
          <p:nvPr/>
        </p:nvSpPr>
        <p:spPr>
          <a:xfrm>
            <a:off x="1005436" y="68396"/>
            <a:ext cx="1246752" cy="387351"/>
          </a:xfrm>
          <a:prstGeom prst="chevron">
            <a:avLst/>
          </a:prstGeom>
          <a:solidFill>
            <a:schemeClr val="tx1">
              <a:lumMod val="65000"/>
              <a:lumOff val="35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rPr>
              <a:t>CORESI</a:t>
            </a:r>
          </a:p>
        </p:txBody>
      </p:sp>
      <p:sp>
        <p:nvSpPr>
          <p:cNvPr id="38" name="Arrow: Chevron 22">
            <a:hlinkClick r:id="rId15" action="ppaction://hlinksldjump"/>
            <a:extLst>
              <a:ext uri="{FF2B5EF4-FFF2-40B4-BE49-F238E27FC236}">
                <a16:creationId xmlns:a16="http://schemas.microsoft.com/office/drawing/2014/main" id="{E2A872B2-4E84-43C5-80C6-1A1600F24275}"/>
              </a:ext>
            </a:extLst>
          </p:cNvPr>
          <p:cNvSpPr/>
          <p:nvPr/>
        </p:nvSpPr>
        <p:spPr>
          <a:xfrm>
            <a:off x="3283528" y="68396"/>
            <a:ext cx="1178606"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2</a:t>
            </a:r>
          </a:p>
        </p:txBody>
      </p:sp>
    </p:spTree>
    <p:extLst>
      <p:ext uri="{BB962C8B-B14F-4D97-AF65-F5344CB8AC3E}">
        <p14:creationId xmlns:p14="http://schemas.microsoft.com/office/powerpoint/2010/main" val="38560722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3BBFC-165A-495B-A216-0A5DBA728386}"/>
              </a:ext>
            </a:extLst>
          </p:cNvPr>
          <p:cNvSpPr>
            <a:spLocks noGrp="1"/>
          </p:cNvSpPr>
          <p:nvPr>
            <p:ph type="ctrTitle"/>
          </p:nvPr>
        </p:nvSpPr>
        <p:spPr>
          <a:xfrm>
            <a:off x="69853" y="512764"/>
            <a:ext cx="5137151" cy="839787"/>
          </a:xfrm>
        </p:spPr>
        <p:txBody>
          <a:bodyPr>
            <a:normAutofit/>
          </a:bodyPr>
          <a:lstStyle/>
          <a:p>
            <a:pPr algn="l"/>
            <a:r>
              <a:rPr lang="en-US" sz="4000" b="1"/>
              <a:t>CORESI RESTBUS</a:t>
            </a:r>
          </a:p>
        </p:txBody>
      </p:sp>
      <p:sp>
        <p:nvSpPr>
          <p:cNvPr id="5" name="TextBox 4"/>
          <p:cNvSpPr txBox="1"/>
          <p:nvPr/>
        </p:nvSpPr>
        <p:spPr>
          <a:xfrm>
            <a:off x="69853" y="1408910"/>
            <a:ext cx="12274551" cy="1446550"/>
          </a:xfrm>
          <a:prstGeom prst="rect">
            <a:avLst/>
          </a:prstGeom>
          <a:noFill/>
        </p:spPr>
        <p:txBody>
          <a:bodyPr wrap="square" rtlCol="0">
            <a:spAutoFit/>
          </a:bodyPr>
          <a:lstStyle/>
          <a:p>
            <a:r>
              <a:rPr lang="en-US" sz="2400"/>
              <a:t>Step 3: We need modify contents in </a:t>
            </a:r>
            <a:r>
              <a:rPr lang="en-US" sz="2400">
                <a:solidFill>
                  <a:srgbClr val="0000FF"/>
                </a:solidFill>
              </a:rPr>
              <a:t>source</a:t>
            </a:r>
            <a:r>
              <a:rPr lang="en-US" sz="2400"/>
              <a:t> forder. I will show you what’re contents need to modified?</a:t>
            </a:r>
          </a:p>
          <a:p>
            <a:r>
              <a:rPr lang="en-US" sz="2000"/>
              <a:t>	3.1. Open location</a:t>
            </a:r>
            <a:r>
              <a:rPr lang="en-US" sz="2000">
                <a:solidFill>
                  <a:srgbClr val="0000FF"/>
                </a:solidFill>
              </a:rPr>
              <a:t> source\coresi_geely\coresi_geely_pubcan\pubc_coresi_geely_cola</a:t>
            </a:r>
            <a:r>
              <a:rPr lang="en-US" sz="2000"/>
              <a:t> and </a:t>
            </a:r>
          </a:p>
          <a:p>
            <a:r>
              <a:rPr lang="en-US" sz="2000"/>
              <a:t>	 </a:t>
            </a:r>
            <a:r>
              <a:rPr lang="en-US" sz="2000">
                <a:solidFill>
                  <a:srgbClr val="0000FF"/>
                </a:solidFill>
              </a:rPr>
              <a:t>source\generator_cola</a:t>
            </a:r>
            <a:r>
              <a:rPr lang="en-US" sz="2000"/>
              <a:t> , you need modify highlighted file as below:</a:t>
            </a:r>
            <a:endParaRPr lang="en-US" sz="2000">
              <a:solidFill>
                <a:srgbClr val="0000FF"/>
              </a:solidFill>
            </a:endParaRPr>
          </a:p>
        </p:txBody>
      </p:sp>
      <p:pic>
        <p:nvPicPr>
          <p:cNvPr id="7" name="Picture 6"/>
          <p:cNvPicPr>
            <a:picLocks noChangeAspect="1"/>
          </p:cNvPicPr>
          <p:nvPr/>
        </p:nvPicPr>
        <p:blipFill>
          <a:blip r:embed="rId2"/>
          <a:stretch>
            <a:fillRect/>
          </a:stretch>
        </p:blipFill>
        <p:spPr>
          <a:xfrm>
            <a:off x="143024" y="3446278"/>
            <a:ext cx="3596049" cy="2151061"/>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3"/>
          <a:stretch>
            <a:fillRect/>
          </a:stretch>
        </p:blipFill>
        <p:spPr>
          <a:xfrm>
            <a:off x="3898542" y="3010985"/>
            <a:ext cx="2951652" cy="3021652"/>
          </a:xfrm>
          <a:prstGeom prst="rect">
            <a:avLst/>
          </a:prstGeom>
          <a:ln>
            <a:noFill/>
          </a:ln>
          <a:effectLst>
            <a:outerShdw blurRad="292100" dist="139700" dir="2700000" algn="tl" rotWithShape="0">
              <a:srgbClr val="333333">
                <a:alpha val="65000"/>
              </a:srgbClr>
            </a:outerShdw>
          </a:effectLst>
        </p:spPr>
      </p:pic>
      <p:sp>
        <p:nvSpPr>
          <p:cNvPr id="9" name="Rounded Rectangle 8"/>
          <p:cNvSpPr/>
          <p:nvPr/>
        </p:nvSpPr>
        <p:spPr>
          <a:xfrm>
            <a:off x="248530" y="3559078"/>
            <a:ext cx="3298500" cy="351693"/>
          </a:xfrm>
          <a:prstGeom prst="roundRect">
            <a:avLst/>
          </a:prstGeom>
          <a:noFill/>
          <a:ln w="19050" cap="flat" cmpd="sng" algn="ctr">
            <a:solidFill>
              <a:srgbClr val="0000FF"/>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4" name="Rounded Rectangle 13"/>
          <p:cNvSpPr/>
          <p:nvPr/>
        </p:nvSpPr>
        <p:spPr>
          <a:xfrm>
            <a:off x="248530" y="4244878"/>
            <a:ext cx="3298500" cy="1063869"/>
          </a:xfrm>
          <a:prstGeom prst="roundRect">
            <a:avLst/>
          </a:prstGeom>
          <a:noFill/>
          <a:ln w="19050" cap="flat" cmpd="sng" algn="ctr">
            <a:solidFill>
              <a:srgbClr val="0000FF"/>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5" name="Rounded Rectangle 14"/>
          <p:cNvSpPr/>
          <p:nvPr/>
        </p:nvSpPr>
        <p:spPr>
          <a:xfrm>
            <a:off x="3964203" y="3090740"/>
            <a:ext cx="2822331" cy="241489"/>
          </a:xfrm>
          <a:prstGeom prst="roundRect">
            <a:avLst/>
          </a:prstGeom>
          <a:noFill/>
          <a:ln w="19050" cap="flat" cmpd="sng" algn="ctr">
            <a:solidFill>
              <a:srgbClr val="0000FF"/>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6" name="Rounded Rectangle 15"/>
          <p:cNvSpPr/>
          <p:nvPr/>
        </p:nvSpPr>
        <p:spPr>
          <a:xfrm>
            <a:off x="3964203" y="3571751"/>
            <a:ext cx="2822331" cy="241489"/>
          </a:xfrm>
          <a:prstGeom prst="roundRect">
            <a:avLst/>
          </a:prstGeom>
          <a:noFill/>
          <a:ln w="19050" cap="flat" cmpd="sng" algn="ctr">
            <a:solidFill>
              <a:srgbClr val="0000FF"/>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7" name="Rounded Rectangle 16"/>
          <p:cNvSpPr/>
          <p:nvPr/>
        </p:nvSpPr>
        <p:spPr>
          <a:xfrm>
            <a:off x="3964203" y="4321184"/>
            <a:ext cx="2822331" cy="1207375"/>
          </a:xfrm>
          <a:prstGeom prst="roundRect">
            <a:avLst/>
          </a:prstGeom>
          <a:noFill/>
          <a:ln w="19050" cap="flat" cmpd="sng" algn="ctr">
            <a:solidFill>
              <a:srgbClr val="0000FF"/>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6" name="Rectangle 35"/>
          <p:cNvSpPr/>
          <p:nvPr/>
        </p:nvSpPr>
        <p:spPr>
          <a:xfrm>
            <a:off x="7252129" y="2911819"/>
            <a:ext cx="4730443" cy="3436227"/>
          </a:xfrm>
          <a:prstGeom prst="rect">
            <a:avLst/>
          </a:prstGeom>
          <a:solidFill>
            <a:schemeClr val="accent2">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7" name="Rounded Rectangle 36"/>
          <p:cNvSpPr/>
          <p:nvPr/>
        </p:nvSpPr>
        <p:spPr>
          <a:xfrm>
            <a:off x="7983719" y="3071709"/>
            <a:ext cx="1889741" cy="290247"/>
          </a:xfrm>
          <a:prstGeom prst="round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t>.cola file</a:t>
            </a:r>
          </a:p>
        </p:txBody>
      </p:sp>
      <p:sp>
        <p:nvSpPr>
          <p:cNvPr id="38" name="Rectangle 37"/>
          <p:cNvSpPr/>
          <p:nvPr/>
        </p:nvSpPr>
        <p:spPr>
          <a:xfrm>
            <a:off x="7983719" y="3548011"/>
            <a:ext cx="1889741" cy="973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44" indent="-285744">
              <a:buFontTx/>
              <a:buChar char="-"/>
            </a:pPr>
            <a:r>
              <a:rPr lang="en-US" sz="1600"/>
              <a:t>Checksum</a:t>
            </a:r>
          </a:p>
          <a:p>
            <a:pPr marL="285744" indent="-285744">
              <a:buFontTx/>
              <a:buChar char="-"/>
            </a:pPr>
            <a:r>
              <a:rPr lang="en-US" sz="1600"/>
              <a:t>Counter</a:t>
            </a:r>
          </a:p>
          <a:p>
            <a:pPr marL="285744" indent="-285744">
              <a:buFontTx/>
              <a:buChar char="-"/>
            </a:pPr>
            <a:r>
              <a:rPr lang="en-US" sz="1600"/>
              <a:t>CRC function</a:t>
            </a:r>
          </a:p>
        </p:txBody>
      </p:sp>
      <p:sp>
        <p:nvSpPr>
          <p:cNvPr id="39" name="Rounded Rectangle 38"/>
          <p:cNvSpPr/>
          <p:nvPr/>
        </p:nvSpPr>
        <p:spPr>
          <a:xfrm>
            <a:off x="10003735" y="3082386"/>
            <a:ext cx="1889741" cy="290247"/>
          </a:xfrm>
          <a:prstGeom prst="round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t>.ini file</a:t>
            </a:r>
          </a:p>
        </p:txBody>
      </p:sp>
      <p:sp>
        <p:nvSpPr>
          <p:cNvPr id="40" name="Rectangle 39"/>
          <p:cNvSpPr/>
          <p:nvPr/>
        </p:nvSpPr>
        <p:spPr>
          <a:xfrm>
            <a:off x="10003735" y="3558687"/>
            <a:ext cx="1889741" cy="973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44" indent="-285744">
              <a:buFontTx/>
              <a:buChar char="-"/>
            </a:pPr>
            <a:r>
              <a:rPr lang="en-US" sz="1600"/>
              <a:t>Location of .xml file</a:t>
            </a:r>
          </a:p>
        </p:txBody>
      </p:sp>
      <p:sp>
        <p:nvSpPr>
          <p:cNvPr id="41" name="Rounded Rectangle 40"/>
          <p:cNvSpPr/>
          <p:nvPr/>
        </p:nvSpPr>
        <p:spPr>
          <a:xfrm>
            <a:off x="7983719" y="4772634"/>
            <a:ext cx="1889741" cy="290247"/>
          </a:xfrm>
          <a:prstGeom prst="round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t>.lis file</a:t>
            </a:r>
          </a:p>
        </p:txBody>
      </p:sp>
      <p:sp>
        <p:nvSpPr>
          <p:cNvPr id="42" name="Rectangle 41"/>
          <p:cNvSpPr/>
          <p:nvPr/>
        </p:nvSpPr>
        <p:spPr>
          <a:xfrm>
            <a:off x="7983719" y="5248935"/>
            <a:ext cx="1889741" cy="973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44" indent="-285744">
              <a:buFontTx/>
              <a:buChar char="-"/>
            </a:pPr>
            <a:r>
              <a:rPr lang="en-US" sz="1600"/>
              <a:t>Main Node names</a:t>
            </a:r>
          </a:p>
        </p:txBody>
      </p:sp>
      <p:sp>
        <p:nvSpPr>
          <p:cNvPr id="43" name="Rounded Rectangle 42"/>
          <p:cNvSpPr/>
          <p:nvPr/>
        </p:nvSpPr>
        <p:spPr>
          <a:xfrm>
            <a:off x="10003735" y="4774768"/>
            <a:ext cx="1889741" cy="290247"/>
          </a:xfrm>
          <a:prstGeom prst="round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t>.bat file</a:t>
            </a:r>
          </a:p>
        </p:txBody>
      </p:sp>
      <p:sp>
        <p:nvSpPr>
          <p:cNvPr id="44" name="Rectangle 43"/>
          <p:cNvSpPr/>
          <p:nvPr/>
        </p:nvSpPr>
        <p:spPr>
          <a:xfrm>
            <a:off x="10003735" y="5251069"/>
            <a:ext cx="1889741" cy="973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44" indent="-285744">
              <a:buFontTx/>
              <a:buChar char="-"/>
            </a:pPr>
            <a:r>
              <a:rPr lang="en-US" sz="1600"/>
              <a:t>Location of python application file </a:t>
            </a:r>
          </a:p>
        </p:txBody>
      </p:sp>
      <p:cxnSp>
        <p:nvCxnSpPr>
          <p:cNvPr id="45" name="Straight Arrow Connector 44"/>
          <p:cNvCxnSpPr>
            <a:stCxn id="37" idx="2"/>
            <a:endCxn id="38" idx="0"/>
          </p:cNvCxnSpPr>
          <p:nvPr/>
        </p:nvCxnSpPr>
        <p:spPr>
          <a:xfrm>
            <a:off x="8928590" y="3361956"/>
            <a:ext cx="0" cy="18605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39" idx="2"/>
            <a:endCxn id="40" idx="0"/>
          </p:cNvCxnSpPr>
          <p:nvPr/>
        </p:nvCxnSpPr>
        <p:spPr>
          <a:xfrm>
            <a:off x="10948606" y="3372633"/>
            <a:ext cx="0" cy="1860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41" idx="2"/>
            <a:endCxn id="42" idx="0"/>
          </p:cNvCxnSpPr>
          <p:nvPr/>
        </p:nvCxnSpPr>
        <p:spPr>
          <a:xfrm>
            <a:off x="8928590" y="5062881"/>
            <a:ext cx="0" cy="1860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3" idx="2"/>
            <a:endCxn id="44" idx="0"/>
          </p:cNvCxnSpPr>
          <p:nvPr/>
        </p:nvCxnSpPr>
        <p:spPr>
          <a:xfrm>
            <a:off x="10948606" y="5065015"/>
            <a:ext cx="0" cy="1860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rot="16200000">
            <a:off x="5816637" y="4339517"/>
            <a:ext cx="3444021" cy="573027"/>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a:solidFill>
                  <a:schemeClr val="bg1"/>
                </a:solidFill>
              </a:rPr>
              <a:t>Modification overview</a:t>
            </a:r>
          </a:p>
        </p:txBody>
      </p:sp>
      <p:sp>
        <p:nvSpPr>
          <p:cNvPr id="29" name="Arrow: Pentagon 20">
            <a:hlinkClick r:id="rId4" action="ppaction://hlinksldjump"/>
            <a:extLst>
              <a:ext uri="{FF2B5EF4-FFF2-40B4-BE49-F238E27FC236}">
                <a16:creationId xmlns:a16="http://schemas.microsoft.com/office/drawing/2014/main" id="{5AECBE41-EE73-4392-8F87-FCD402BBAB80}"/>
              </a:ext>
            </a:extLst>
          </p:cNvPr>
          <p:cNvSpPr/>
          <p:nvPr/>
        </p:nvSpPr>
        <p:spPr>
          <a:xfrm>
            <a:off x="69852" y="69061"/>
            <a:ext cx="1006473" cy="387351"/>
          </a:xfrm>
          <a:prstGeom prst="homePlate">
            <a:avLst/>
          </a:prstGeom>
          <a:solidFill>
            <a:schemeClr val="tx1">
              <a:lumMod val="65000"/>
              <a:lumOff val="35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rPr>
              <a:t>HOME</a:t>
            </a:r>
          </a:p>
        </p:txBody>
      </p:sp>
      <p:sp>
        <p:nvSpPr>
          <p:cNvPr id="31" name="Arrow: Chevron 22">
            <a:hlinkClick r:id="rId5" action="ppaction://hlinksldjump"/>
            <a:extLst>
              <a:ext uri="{FF2B5EF4-FFF2-40B4-BE49-F238E27FC236}">
                <a16:creationId xmlns:a16="http://schemas.microsoft.com/office/drawing/2014/main" id="{E2A872B2-4E84-43C5-80C6-1A1600F24275}"/>
              </a:ext>
            </a:extLst>
          </p:cNvPr>
          <p:cNvSpPr/>
          <p:nvPr/>
        </p:nvSpPr>
        <p:spPr>
          <a:xfrm>
            <a:off x="2180032" y="68396"/>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1</a:t>
            </a:r>
          </a:p>
        </p:txBody>
      </p:sp>
      <p:sp>
        <p:nvSpPr>
          <p:cNvPr id="32" name="Arrow: Chevron 22">
            <a:hlinkClick r:id="rId6" action="ppaction://hlinksldjump"/>
            <a:extLst>
              <a:ext uri="{FF2B5EF4-FFF2-40B4-BE49-F238E27FC236}">
                <a16:creationId xmlns:a16="http://schemas.microsoft.com/office/drawing/2014/main" id="{E2A872B2-4E84-43C5-80C6-1A1600F24275}"/>
              </a:ext>
            </a:extLst>
          </p:cNvPr>
          <p:cNvSpPr/>
          <p:nvPr/>
        </p:nvSpPr>
        <p:spPr>
          <a:xfrm>
            <a:off x="3283528" y="68396"/>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2</a:t>
            </a:r>
          </a:p>
        </p:txBody>
      </p:sp>
      <p:sp>
        <p:nvSpPr>
          <p:cNvPr id="33" name="Arrow: Chevron 22">
            <a:hlinkClick r:id="rId7" action="ppaction://hlinksldjump"/>
            <a:extLst>
              <a:ext uri="{FF2B5EF4-FFF2-40B4-BE49-F238E27FC236}">
                <a16:creationId xmlns:a16="http://schemas.microsoft.com/office/drawing/2014/main" id="{E2A872B2-4E84-43C5-80C6-1A1600F24275}"/>
              </a:ext>
            </a:extLst>
          </p:cNvPr>
          <p:cNvSpPr/>
          <p:nvPr/>
        </p:nvSpPr>
        <p:spPr>
          <a:xfrm>
            <a:off x="4388501" y="72068"/>
            <a:ext cx="1178606"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3</a:t>
            </a:r>
          </a:p>
        </p:txBody>
      </p:sp>
      <p:sp>
        <p:nvSpPr>
          <p:cNvPr id="34" name="Arrow: Chevron 22">
            <a:hlinkClick r:id="rId8" action="ppaction://hlinksldjump"/>
            <a:extLst>
              <a:ext uri="{FF2B5EF4-FFF2-40B4-BE49-F238E27FC236}">
                <a16:creationId xmlns:a16="http://schemas.microsoft.com/office/drawing/2014/main" id="{E2A872B2-4E84-43C5-80C6-1A1600F24275}"/>
              </a:ext>
            </a:extLst>
          </p:cNvPr>
          <p:cNvSpPr/>
          <p:nvPr/>
        </p:nvSpPr>
        <p:spPr>
          <a:xfrm>
            <a:off x="5491939" y="71350"/>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4</a:t>
            </a:r>
          </a:p>
        </p:txBody>
      </p:sp>
      <p:sp>
        <p:nvSpPr>
          <p:cNvPr id="35" name="Arrow: Chevron 22">
            <a:hlinkClick r:id="rId9" action="ppaction://hlinksldjump"/>
            <a:extLst>
              <a:ext uri="{FF2B5EF4-FFF2-40B4-BE49-F238E27FC236}">
                <a16:creationId xmlns:a16="http://schemas.microsoft.com/office/drawing/2014/main" id="{E2A872B2-4E84-43C5-80C6-1A1600F24275}"/>
              </a:ext>
            </a:extLst>
          </p:cNvPr>
          <p:cNvSpPr/>
          <p:nvPr/>
        </p:nvSpPr>
        <p:spPr>
          <a:xfrm>
            <a:off x="6596912" y="70632"/>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5</a:t>
            </a:r>
          </a:p>
        </p:txBody>
      </p:sp>
      <p:sp>
        <p:nvSpPr>
          <p:cNvPr id="50" name="Arrow: Chevron 22">
            <a:hlinkClick r:id="rId10" action="ppaction://hlinksldjump"/>
            <a:extLst>
              <a:ext uri="{FF2B5EF4-FFF2-40B4-BE49-F238E27FC236}">
                <a16:creationId xmlns:a16="http://schemas.microsoft.com/office/drawing/2014/main" id="{E2A872B2-4E84-43C5-80C6-1A1600F24275}"/>
              </a:ext>
            </a:extLst>
          </p:cNvPr>
          <p:cNvSpPr/>
          <p:nvPr/>
        </p:nvSpPr>
        <p:spPr>
          <a:xfrm>
            <a:off x="7711983" y="71425"/>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6</a:t>
            </a:r>
          </a:p>
        </p:txBody>
      </p:sp>
      <p:sp>
        <p:nvSpPr>
          <p:cNvPr id="51" name="Arrow: Chevron 22">
            <a:hlinkClick r:id="rId11" action="ppaction://hlinksldjump"/>
            <a:extLst>
              <a:ext uri="{FF2B5EF4-FFF2-40B4-BE49-F238E27FC236}">
                <a16:creationId xmlns:a16="http://schemas.microsoft.com/office/drawing/2014/main" id="{E2A872B2-4E84-43C5-80C6-1A1600F24275}"/>
              </a:ext>
            </a:extLst>
          </p:cNvPr>
          <p:cNvSpPr/>
          <p:nvPr/>
        </p:nvSpPr>
        <p:spPr>
          <a:xfrm>
            <a:off x="8816956" y="75097"/>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7</a:t>
            </a:r>
          </a:p>
        </p:txBody>
      </p:sp>
      <p:sp>
        <p:nvSpPr>
          <p:cNvPr id="52" name="Arrow: Chevron 22">
            <a:hlinkClick r:id="rId12" action="ppaction://hlinksldjump"/>
            <a:extLst>
              <a:ext uri="{FF2B5EF4-FFF2-40B4-BE49-F238E27FC236}">
                <a16:creationId xmlns:a16="http://schemas.microsoft.com/office/drawing/2014/main" id="{E2A872B2-4E84-43C5-80C6-1A1600F24275}"/>
              </a:ext>
            </a:extLst>
          </p:cNvPr>
          <p:cNvSpPr/>
          <p:nvPr/>
        </p:nvSpPr>
        <p:spPr>
          <a:xfrm>
            <a:off x="9920394" y="74379"/>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8</a:t>
            </a:r>
          </a:p>
        </p:txBody>
      </p:sp>
      <p:sp>
        <p:nvSpPr>
          <p:cNvPr id="53" name="Arrow: Chevron 22">
            <a:hlinkClick r:id="rId13" action="ppaction://hlinksldjump"/>
            <a:extLst>
              <a:ext uri="{FF2B5EF4-FFF2-40B4-BE49-F238E27FC236}">
                <a16:creationId xmlns:a16="http://schemas.microsoft.com/office/drawing/2014/main" id="{E2A872B2-4E84-43C5-80C6-1A1600F24275}"/>
              </a:ext>
            </a:extLst>
          </p:cNvPr>
          <p:cNvSpPr/>
          <p:nvPr/>
        </p:nvSpPr>
        <p:spPr>
          <a:xfrm>
            <a:off x="11025367" y="73661"/>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9</a:t>
            </a:r>
          </a:p>
        </p:txBody>
      </p:sp>
      <p:sp>
        <p:nvSpPr>
          <p:cNvPr id="54" name="Arrow: Chevron 21">
            <a:hlinkClick r:id="rId14" action="ppaction://hlinksldjump"/>
            <a:extLst>
              <a:ext uri="{FF2B5EF4-FFF2-40B4-BE49-F238E27FC236}">
                <a16:creationId xmlns:a16="http://schemas.microsoft.com/office/drawing/2014/main" id="{264F90F0-AF5D-45AC-8879-CB7BFFBD3B85}"/>
              </a:ext>
            </a:extLst>
          </p:cNvPr>
          <p:cNvSpPr/>
          <p:nvPr/>
        </p:nvSpPr>
        <p:spPr>
          <a:xfrm>
            <a:off x="1005436" y="68396"/>
            <a:ext cx="1246752" cy="387351"/>
          </a:xfrm>
          <a:prstGeom prst="chevron">
            <a:avLst/>
          </a:prstGeom>
          <a:solidFill>
            <a:schemeClr val="tx1">
              <a:lumMod val="65000"/>
              <a:lumOff val="35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rPr>
              <a:t>CORESI</a:t>
            </a:r>
          </a:p>
        </p:txBody>
      </p:sp>
    </p:spTree>
    <p:extLst>
      <p:ext uri="{BB962C8B-B14F-4D97-AF65-F5344CB8AC3E}">
        <p14:creationId xmlns:p14="http://schemas.microsoft.com/office/powerpoint/2010/main" val="17991150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3BBFC-165A-495B-A216-0A5DBA728386}"/>
              </a:ext>
            </a:extLst>
          </p:cNvPr>
          <p:cNvSpPr>
            <a:spLocks noGrp="1"/>
          </p:cNvSpPr>
          <p:nvPr>
            <p:ph type="ctrTitle"/>
          </p:nvPr>
        </p:nvSpPr>
        <p:spPr>
          <a:xfrm>
            <a:off x="69853" y="512764"/>
            <a:ext cx="5137151" cy="839787"/>
          </a:xfrm>
        </p:spPr>
        <p:txBody>
          <a:bodyPr>
            <a:normAutofit/>
          </a:bodyPr>
          <a:lstStyle/>
          <a:p>
            <a:pPr algn="l"/>
            <a:r>
              <a:rPr lang="en-US" sz="4000" b="1"/>
              <a:t>CORESI RESTBUS</a:t>
            </a:r>
          </a:p>
        </p:txBody>
      </p:sp>
      <p:sp>
        <p:nvSpPr>
          <p:cNvPr id="5" name="TextBox 4"/>
          <p:cNvSpPr txBox="1"/>
          <p:nvPr/>
        </p:nvSpPr>
        <p:spPr>
          <a:xfrm>
            <a:off x="69853" y="1408910"/>
            <a:ext cx="12274551" cy="1138773"/>
          </a:xfrm>
          <a:prstGeom prst="rect">
            <a:avLst/>
          </a:prstGeom>
          <a:noFill/>
        </p:spPr>
        <p:txBody>
          <a:bodyPr wrap="square" rtlCol="0">
            <a:spAutoFit/>
          </a:bodyPr>
          <a:lstStyle/>
          <a:p>
            <a:r>
              <a:rPr lang="en-US" sz="2400"/>
              <a:t>Step 3: We need modify contents in </a:t>
            </a:r>
            <a:r>
              <a:rPr lang="en-US" sz="2400">
                <a:solidFill>
                  <a:srgbClr val="0000FF"/>
                </a:solidFill>
              </a:rPr>
              <a:t>source</a:t>
            </a:r>
            <a:r>
              <a:rPr lang="en-US" sz="2400"/>
              <a:t> forder. I will show you what’re contents need to modified?</a:t>
            </a:r>
          </a:p>
          <a:p>
            <a:r>
              <a:rPr lang="en-US" sz="2000"/>
              <a:t>	3.2. You need fix two </a:t>
            </a:r>
            <a:r>
              <a:rPr lang="en-US" sz="2000">
                <a:solidFill>
                  <a:srgbClr val="0000FF"/>
                </a:solidFill>
              </a:rPr>
              <a:t>.lis </a:t>
            </a:r>
            <a:r>
              <a:rPr lang="en-US" sz="2000"/>
              <a:t>files firstly. How you know the main node is what? You can search it as below:</a:t>
            </a:r>
            <a:endParaRPr lang="en-US" sz="2000">
              <a:solidFill>
                <a:srgbClr val="0000FF"/>
              </a:solidFill>
            </a:endParaRPr>
          </a:p>
        </p:txBody>
      </p:sp>
      <p:pic>
        <p:nvPicPr>
          <p:cNvPr id="3" name="Picture 2"/>
          <p:cNvPicPr>
            <a:picLocks noChangeAspect="1"/>
          </p:cNvPicPr>
          <p:nvPr/>
        </p:nvPicPr>
        <p:blipFill>
          <a:blip r:embed="rId2"/>
          <a:stretch>
            <a:fillRect/>
          </a:stretch>
        </p:blipFill>
        <p:spPr>
          <a:xfrm>
            <a:off x="2779147" y="2560334"/>
            <a:ext cx="1630187" cy="3797732"/>
          </a:xfrm>
          <a:prstGeom prst="rect">
            <a:avLst/>
          </a:prstGeom>
          <a:ln>
            <a:noFill/>
          </a:ln>
          <a:effectLst>
            <a:outerShdw blurRad="292100" dist="139700" dir="2700000" algn="tl" rotWithShape="0">
              <a:srgbClr val="333333">
                <a:alpha val="65000"/>
              </a:srgbClr>
            </a:outerShdw>
          </a:effectLst>
        </p:spPr>
      </p:pic>
      <p:sp>
        <p:nvSpPr>
          <p:cNvPr id="4" name="Rounded Rectangle 3"/>
          <p:cNvSpPr/>
          <p:nvPr/>
        </p:nvSpPr>
        <p:spPr>
          <a:xfrm>
            <a:off x="83982" y="3643875"/>
            <a:ext cx="1828799" cy="109909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Open </a:t>
            </a:r>
            <a:r>
              <a:rPr lang="en-US" dirty="0">
                <a:solidFill>
                  <a:srgbClr val="0000FF"/>
                </a:solidFill>
              </a:rPr>
              <a:t>.</a:t>
            </a:r>
            <a:r>
              <a:rPr lang="en-US" dirty="0" err="1">
                <a:solidFill>
                  <a:srgbClr val="0000FF"/>
                </a:solidFill>
              </a:rPr>
              <a:t>dbc</a:t>
            </a:r>
            <a:r>
              <a:rPr lang="en-US" dirty="0">
                <a:solidFill>
                  <a:srgbClr val="0000FF"/>
                </a:solidFill>
              </a:rPr>
              <a:t> </a:t>
            </a:r>
            <a:r>
              <a:rPr lang="en-US" dirty="0"/>
              <a:t>and check all message one by one </a:t>
            </a:r>
          </a:p>
        </p:txBody>
      </p:sp>
      <p:sp>
        <p:nvSpPr>
          <p:cNvPr id="6" name="Right Arrow 5"/>
          <p:cNvSpPr/>
          <p:nvPr/>
        </p:nvSpPr>
        <p:spPr>
          <a:xfrm>
            <a:off x="1969481" y="4136215"/>
            <a:ext cx="677375" cy="122864"/>
          </a:xfrm>
          <a:prstGeom prst="rightArrow">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055574" y="3516736"/>
            <a:ext cx="1279036" cy="138051"/>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Rectangle 32"/>
          <p:cNvSpPr/>
          <p:nvPr/>
        </p:nvSpPr>
        <p:spPr>
          <a:xfrm>
            <a:off x="3055574" y="5372468"/>
            <a:ext cx="1279036" cy="258211"/>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4" name="Rounded Rectangle 33"/>
          <p:cNvSpPr/>
          <p:nvPr/>
        </p:nvSpPr>
        <p:spPr>
          <a:xfrm>
            <a:off x="4606167" y="3771450"/>
            <a:ext cx="1620741" cy="85239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Node have this messages is </a:t>
            </a:r>
            <a:r>
              <a:rPr lang="en-US">
                <a:solidFill>
                  <a:srgbClr val="0000FF"/>
                </a:solidFill>
              </a:rPr>
              <a:t>main Node </a:t>
            </a:r>
          </a:p>
        </p:txBody>
      </p:sp>
      <p:cxnSp>
        <p:nvCxnSpPr>
          <p:cNvPr id="12" name="Elbow Connector 11"/>
          <p:cNvCxnSpPr>
            <a:stCxn id="34" idx="0"/>
            <a:endCxn id="10" idx="3"/>
          </p:cNvCxnSpPr>
          <p:nvPr/>
        </p:nvCxnSpPr>
        <p:spPr>
          <a:xfrm rot="16200000" flipV="1">
            <a:off x="4782733" y="3137639"/>
            <a:ext cx="185687" cy="108193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34" idx="2"/>
            <a:endCxn id="33" idx="3"/>
          </p:cNvCxnSpPr>
          <p:nvPr/>
        </p:nvCxnSpPr>
        <p:spPr>
          <a:xfrm rot="5400000">
            <a:off x="4436708" y="4521744"/>
            <a:ext cx="877728" cy="108193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5416539" y="2453097"/>
            <a:ext cx="808892" cy="63304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a:t>MPC </a:t>
            </a:r>
          </a:p>
        </p:txBody>
      </p:sp>
      <p:cxnSp>
        <p:nvCxnSpPr>
          <p:cNvPr id="20" name="Straight Arrow Connector 19"/>
          <p:cNvCxnSpPr>
            <a:endCxn id="50" idx="2"/>
          </p:cNvCxnSpPr>
          <p:nvPr/>
        </p:nvCxnSpPr>
        <p:spPr>
          <a:xfrm flipV="1">
            <a:off x="5820983" y="3086142"/>
            <a:ext cx="0" cy="6853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3"/>
          <a:stretch>
            <a:fillRect/>
          </a:stretch>
        </p:blipFill>
        <p:spPr>
          <a:xfrm>
            <a:off x="8265183" y="3086142"/>
            <a:ext cx="3050519" cy="2011575"/>
          </a:xfrm>
          <a:prstGeom prst="rect">
            <a:avLst/>
          </a:prstGeom>
          <a:ln>
            <a:noFill/>
          </a:ln>
          <a:effectLst>
            <a:outerShdw blurRad="292100" dist="139700" dir="2700000" algn="tl" rotWithShape="0">
              <a:srgbClr val="333333">
                <a:alpha val="65000"/>
              </a:srgbClr>
            </a:outerShdw>
          </a:effectLst>
        </p:spPr>
      </p:pic>
      <p:sp>
        <p:nvSpPr>
          <p:cNvPr id="51" name="Right Arrow 50"/>
          <p:cNvSpPr/>
          <p:nvPr/>
        </p:nvSpPr>
        <p:spPr>
          <a:xfrm>
            <a:off x="6359201" y="4127764"/>
            <a:ext cx="1773683" cy="131315"/>
          </a:xfrm>
          <a:prstGeom prst="rightArrow">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TextBox 25"/>
          <p:cNvSpPr txBox="1"/>
          <p:nvPr/>
        </p:nvSpPr>
        <p:spPr>
          <a:xfrm>
            <a:off x="6761284" y="3828770"/>
            <a:ext cx="1371600" cy="369332"/>
          </a:xfrm>
          <a:prstGeom prst="rect">
            <a:avLst/>
          </a:prstGeom>
          <a:noFill/>
        </p:spPr>
        <p:txBody>
          <a:bodyPr wrap="square" rtlCol="0">
            <a:spAutoFit/>
          </a:bodyPr>
          <a:lstStyle/>
          <a:p>
            <a:r>
              <a:rPr lang="en-US"/>
              <a:t>Modify to:</a:t>
            </a:r>
          </a:p>
        </p:txBody>
      </p:sp>
      <p:cxnSp>
        <p:nvCxnSpPr>
          <p:cNvPr id="28" name="Elbow Connector 27"/>
          <p:cNvCxnSpPr>
            <a:stCxn id="50" idx="3"/>
          </p:cNvCxnSpPr>
          <p:nvPr/>
        </p:nvCxnSpPr>
        <p:spPr>
          <a:xfrm>
            <a:off x="6225432" y="2769616"/>
            <a:ext cx="2839441" cy="611547"/>
          </a:xfrm>
          <a:prstGeom prst="bentConnector3">
            <a:avLst>
              <a:gd name="adj1" fmla="val 10016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Arrow: Pentagon 20">
            <a:hlinkClick r:id="rId4" action="ppaction://hlinksldjump"/>
            <a:extLst>
              <a:ext uri="{FF2B5EF4-FFF2-40B4-BE49-F238E27FC236}">
                <a16:creationId xmlns:a16="http://schemas.microsoft.com/office/drawing/2014/main" id="{5AECBE41-EE73-4392-8F87-FCD402BBAB80}"/>
              </a:ext>
            </a:extLst>
          </p:cNvPr>
          <p:cNvSpPr/>
          <p:nvPr/>
        </p:nvSpPr>
        <p:spPr>
          <a:xfrm>
            <a:off x="69852" y="69061"/>
            <a:ext cx="1006473" cy="387351"/>
          </a:xfrm>
          <a:prstGeom prst="homePlate">
            <a:avLst/>
          </a:prstGeom>
          <a:solidFill>
            <a:schemeClr val="tx1">
              <a:lumMod val="65000"/>
              <a:lumOff val="35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rPr>
              <a:t>HOME</a:t>
            </a:r>
          </a:p>
        </p:txBody>
      </p:sp>
      <p:sp>
        <p:nvSpPr>
          <p:cNvPr id="30" name="Arrow: Chevron 22">
            <a:hlinkClick r:id="rId5" action="ppaction://hlinksldjump"/>
            <a:extLst>
              <a:ext uri="{FF2B5EF4-FFF2-40B4-BE49-F238E27FC236}">
                <a16:creationId xmlns:a16="http://schemas.microsoft.com/office/drawing/2014/main" id="{E2A872B2-4E84-43C5-80C6-1A1600F24275}"/>
              </a:ext>
            </a:extLst>
          </p:cNvPr>
          <p:cNvSpPr/>
          <p:nvPr/>
        </p:nvSpPr>
        <p:spPr>
          <a:xfrm>
            <a:off x="2180032" y="68396"/>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1</a:t>
            </a:r>
          </a:p>
        </p:txBody>
      </p:sp>
      <p:sp>
        <p:nvSpPr>
          <p:cNvPr id="31" name="Arrow: Chevron 22">
            <a:hlinkClick r:id="rId6" action="ppaction://hlinksldjump"/>
            <a:extLst>
              <a:ext uri="{FF2B5EF4-FFF2-40B4-BE49-F238E27FC236}">
                <a16:creationId xmlns:a16="http://schemas.microsoft.com/office/drawing/2014/main" id="{E2A872B2-4E84-43C5-80C6-1A1600F24275}"/>
              </a:ext>
            </a:extLst>
          </p:cNvPr>
          <p:cNvSpPr/>
          <p:nvPr/>
        </p:nvSpPr>
        <p:spPr>
          <a:xfrm>
            <a:off x="3283528" y="68396"/>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2</a:t>
            </a:r>
          </a:p>
        </p:txBody>
      </p:sp>
      <p:sp>
        <p:nvSpPr>
          <p:cNvPr id="35" name="Arrow: Chevron 22">
            <a:hlinkClick r:id="rId7" action="ppaction://hlinksldjump"/>
            <a:extLst>
              <a:ext uri="{FF2B5EF4-FFF2-40B4-BE49-F238E27FC236}">
                <a16:creationId xmlns:a16="http://schemas.microsoft.com/office/drawing/2014/main" id="{E2A872B2-4E84-43C5-80C6-1A1600F24275}"/>
              </a:ext>
            </a:extLst>
          </p:cNvPr>
          <p:cNvSpPr/>
          <p:nvPr/>
        </p:nvSpPr>
        <p:spPr>
          <a:xfrm>
            <a:off x="5491939" y="71350"/>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4</a:t>
            </a:r>
          </a:p>
        </p:txBody>
      </p:sp>
      <p:sp>
        <p:nvSpPr>
          <p:cNvPr id="36" name="Arrow: Chevron 22">
            <a:hlinkClick r:id="rId8" action="ppaction://hlinksldjump"/>
            <a:extLst>
              <a:ext uri="{FF2B5EF4-FFF2-40B4-BE49-F238E27FC236}">
                <a16:creationId xmlns:a16="http://schemas.microsoft.com/office/drawing/2014/main" id="{E2A872B2-4E84-43C5-80C6-1A1600F24275}"/>
              </a:ext>
            </a:extLst>
          </p:cNvPr>
          <p:cNvSpPr/>
          <p:nvPr/>
        </p:nvSpPr>
        <p:spPr>
          <a:xfrm>
            <a:off x="6596912" y="70632"/>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5</a:t>
            </a:r>
          </a:p>
        </p:txBody>
      </p:sp>
      <p:sp>
        <p:nvSpPr>
          <p:cNvPr id="37" name="Arrow: Chevron 22">
            <a:hlinkClick r:id="rId9" action="ppaction://hlinksldjump"/>
            <a:extLst>
              <a:ext uri="{FF2B5EF4-FFF2-40B4-BE49-F238E27FC236}">
                <a16:creationId xmlns:a16="http://schemas.microsoft.com/office/drawing/2014/main" id="{E2A872B2-4E84-43C5-80C6-1A1600F24275}"/>
              </a:ext>
            </a:extLst>
          </p:cNvPr>
          <p:cNvSpPr/>
          <p:nvPr/>
        </p:nvSpPr>
        <p:spPr>
          <a:xfrm>
            <a:off x="7711983" y="71425"/>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6</a:t>
            </a:r>
          </a:p>
        </p:txBody>
      </p:sp>
      <p:sp>
        <p:nvSpPr>
          <p:cNvPr id="38" name="Arrow: Chevron 22">
            <a:hlinkClick r:id="rId10" action="ppaction://hlinksldjump"/>
            <a:extLst>
              <a:ext uri="{FF2B5EF4-FFF2-40B4-BE49-F238E27FC236}">
                <a16:creationId xmlns:a16="http://schemas.microsoft.com/office/drawing/2014/main" id="{E2A872B2-4E84-43C5-80C6-1A1600F24275}"/>
              </a:ext>
            </a:extLst>
          </p:cNvPr>
          <p:cNvSpPr/>
          <p:nvPr/>
        </p:nvSpPr>
        <p:spPr>
          <a:xfrm>
            <a:off x="8816956" y="75097"/>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7</a:t>
            </a:r>
          </a:p>
        </p:txBody>
      </p:sp>
      <p:sp>
        <p:nvSpPr>
          <p:cNvPr id="39" name="Arrow: Chevron 22">
            <a:hlinkClick r:id="rId11" action="ppaction://hlinksldjump"/>
            <a:extLst>
              <a:ext uri="{FF2B5EF4-FFF2-40B4-BE49-F238E27FC236}">
                <a16:creationId xmlns:a16="http://schemas.microsoft.com/office/drawing/2014/main" id="{E2A872B2-4E84-43C5-80C6-1A1600F24275}"/>
              </a:ext>
            </a:extLst>
          </p:cNvPr>
          <p:cNvSpPr/>
          <p:nvPr/>
        </p:nvSpPr>
        <p:spPr>
          <a:xfrm>
            <a:off x="9920394" y="74379"/>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8</a:t>
            </a:r>
          </a:p>
        </p:txBody>
      </p:sp>
      <p:sp>
        <p:nvSpPr>
          <p:cNvPr id="40" name="Arrow: Chevron 22">
            <a:hlinkClick r:id="rId12" action="ppaction://hlinksldjump"/>
            <a:extLst>
              <a:ext uri="{FF2B5EF4-FFF2-40B4-BE49-F238E27FC236}">
                <a16:creationId xmlns:a16="http://schemas.microsoft.com/office/drawing/2014/main" id="{E2A872B2-4E84-43C5-80C6-1A1600F24275}"/>
              </a:ext>
            </a:extLst>
          </p:cNvPr>
          <p:cNvSpPr/>
          <p:nvPr/>
        </p:nvSpPr>
        <p:spPr>
          <a:xfrm>
            <a:off x="11025367" y="73661"/>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9</a:t>
            </a:r>
          </a:p>
        </p:txBody>
      </p:sp>
      <p:sp>
        <p:nvSpPr>
          <p:cNvPr id="41" name="Arrow: Chevron 21">
            <a:hlinkClick r:id="rId13" action="ppaction://hlinksldjump"/>
            <a:extLst>
              <a:ext uri="{FF2B5EF4-FFF2-40B4-BE49-F238E27FC236}">
                <a16:creationId xmlns:a16="http://schemas.microsoft.com/office/drawing/2014/main" id="{264F90F0-AF5D-45AC-8879-CB7BFFBD3B85}"/>
              </a:ext>
            </a:extLst>
          </p:cNvPr>
          <p:cNvSpPr/>
          <p:nvPr/>
        </p:nvSpPr>
        <p:spPr>
          <a:xfrm>
            <a:off x="1005436" y="68396"/>
            <a:ext cx="1246752" cy="387351"/>
          </a:xfrm>
          <a:prstGeom prst="chevron">
            <a:avLst/>
          </a:prstGeom>
          <a:solidFill>
            <a:schemeClr val="tx1">
              <a:lumMod val="65000"/>
              <a:lumOff val="35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rPr>
              <a:t>CORESI</a:t>
            </a:r>
          </a:p>
        </p:txBody>
      </p:sp>
      <p:sp>
        <p:nvSpPr>
          <p:cNvPr id="42" name="Arrow: Chevron 22">
            <a:hlinkClick r:id="rId14" action="ppaction://hlinksldjump"/>
            <a:extLst>
              <a:ext uri="{FF2B5EF4-FFF2-40B4-BE49-F238E27FC236}">
                <a16:creationId xmlns:a16="http://schemas.microsoft.com/office/drawing/2014/main" id="{E2A872B2-4E84-43C5-80C6-1A1600F24275}"/>
              </a:ext>
            </a:extLst>
          </p:cNvPr>
          <p:cNvSpPr/>
          <p:nvPr/>
        </p:nvSpPr>
        <p:spPr>
          <a:xfrm>
            <a:off x="4388501" y="72068"/>
            <a:ext cx="1178606"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3</a:t>
            </a:r>
          </a:p>
        </p:txBody>
      </p:sp>
      <p:sp>
        <p:nvSpPr>
          <p:cNvPr id="32" name="Decagon 31">
            <a:extLst>
              <a:ext uri="{FF2B5EF4-FFF2-40B4-BE49-F238E27FC236}">
                <a16:creationId xmlns:a16="http://schemas.microsoft.com/office/drawing/2014/main" id="{6214C52F-7FAF-47B5-9C70-ED2DCA281F77}"/>
              </a:ext>
            </a:extLst>
          </p:cNvPr>
          <p:cNvSpPr/>
          <p:nvPr/>
        </p:nvSpPr>
        <p:spPr>
          <a:xfrm>
            <a:off x="2114195" y="3816877"/>
            <a:ext cx="302187" cy="275052"/>
          </a:xfrm>
          <a:prstGeom prst="decagon">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vi-VN"/>
              <a:t>1</a:t>
            </a:r>
            <a:endParaRPr lang="en-US"/>
          </a:p>
        </p:txBody>
      </p:sp>
      <p:sp>
        <p:nvSpPr>
          <p:cNvPr id="43" name="Decagon 42">
            <a:extLst>
              <a:ext uri="{FF2B5EF4-FFF2-40B4-BE49-F238E27FC236}">
                <a16:creationId xmlns:a16="http://schemas.microsoft.com/office/drawing/2014/main" id="{6214C52F-7FAF-47B5-9C70-ED2DCA281F77}"/>
              </a:ext>
            </a:extLst>
          </p:cNvPr>
          <p:cNvSpPr/>
          <p:nvPr/>
        </p:nvSpPr>
        <p:spPr>
          <a:xfrm>
            <a:off x="5879812" y="3438781"/>
            <a:ext cx="302187" cy="275052"/>
          </a:xfrm>
          <a:prstGeom prst="decagon">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2</a:t>
            </a:r>
          </a:p>
        </p:txBody>
      </p:sp>
      <p:sp>
        <p:nvSpPr>
          <p:cNvPr id="44" name="Decagon 43">
            <a:extLst>
              <a:ext uri="{FF2B5EF4-FFF2-40B4-BE49-F238E27FC236}">
                <a16:creationId xmlns:a16="http://schemas.microsoft.com/office/drawing/2014/main" id="{6214C52F-7FAF-47B5-9C70-ED2DCA281F77}"/>
              </a:ext>
            </a:extLst>
          </p:cNvPr>
          <p:cNvSpPr/>
          <p:nvPr/>
        </p:nvSpPr>
        <p:spPr>
          <a:xfrm>
            <a:off x="9122739" y="3633922"/>
            <a:ext cx="302187" cy="275052"/>
          </a:xfrm>
          <a:prstGeom prst="decagon">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3</a:t>
            </a:r>
          </a:p>
        </p:txBody>
      </p:sp>
    </p:spTree>
    <p:extLst>
      <p:ext uri="{BB962C8B-B14F-4D97-AF65-F5344CB8AC3E}">
        <p14:creationId xmlns:p14="http://schemas.microsoft.com/office/powerpoint/2010/main" val="22549168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3BBFC-165A-495B-A216-0A5DBA728386}"/>
              </a:ext>
            </a:extLst>
          </p:cNvPr>
          <p:cNvSpPr>
            <a:spLocks noGrp="1"/>
          </p:cNvSpPr>
          <p:nvPr>
            <p:ph type="ctrTitle"/>
          </p:nvPr>
        </p:nvSpPr>
        <p:spPr>
          <a:xfrm>
            <a:off x="69853" y="512764"/>
            <a:ext cx="5137151" cy="839787"/>
          </a:xfrm>
        </p:spPr>
        <p:txBody>
          <a:bodyPr>
            <a:normAutofit/>
          </a:bodyPr>
          <a:lstStyle/>
          <a:p>
            <a:pPr algn="l"/>
            <a:r>
              <a:rPr lang="en-US" sz="4000" b="1"/>
              <a:t>CORESI RESTBUS</a:t>
            </a:r>
          </a:p>
        </p:txBody>
      </p:sp>
      <p:sp>
        <p:nvSpPr>
          <p:cNvPr id="5" name="TextBox 4"/>
          <p:cNvSpPr txBox="1"/>
          <p:nvPr/>
        </p:nvSpPr>
        <p:spPr>
          <a:xfrm>
            <a:off x="69853" y="1408910"/>
            <a:ext cx="12274551" cy="1138773"/>
          </a:xfrm>
          <a:prstGeom prst="rect">
            <a:avLst/>
          </a:prstGeom>
          <a:noFill/>
        </p:spPr>
        <p:txBody>
          <a:bodyPr wrap="square" rtlCol="0">
            <a:spAutoFit/>
          </a:bodyPr>
          <a:lstStyle/>
          <a:p>
            <a:r>
              <a:rPr lang="en-US" sz="2400"/>
              <a:t>Step 3: We need modify contents in </a:t>
            </a:r>
            <a:r>
              <a:rPr lang="en-US" sz="2400">
                <a:solidFill>
                  <a:srgbClr val="0000FF"/>
                </a:solidFill>
              </a:rPr>
              <a:t>source</a:t>
            </a:r>
            <a:r>
              <a:rPr lang="en-US" sz="2400"/>
              <a:t> forder. I will show you what’re contents need to modified?</a:t>
            </a:r>
          </a:p>
          <a:p>
            <a:r>
              <a:rPr lang="en-US" sz="2000"/>
              <a:t>	3.3. Next, you need fix two </a:t>
            </a:r>
            <a:r>
              <a:rPr lang="en-US" sz="2000">
                <a:solidFill>
                  <a:srgbClr val="0000FF"/>
                </a:solidFill>
              </a:rPr>
              <a:t>.ini </a:t>
            </a:r>
            <a:r>
              <a:rPr lang="en-US" sz="2000"/>
              <a:t>files. You must copy </a:t>
            </a:r>
            <a:r>
              <a:rPr lang="en-US" sz="2000">
                <a:solidFill>
                  <a:srgbClr val="0000FF"/>
                </a:solidFill>
              </a:rPr>
              <a:t>.xml </a:t>
            </a:r>
            <a:r>
              <a:rPr lang="en-US" sz="2000"/>
              <a:t>name and replace to </a:t>
            </a:r>
            <a:r>
              <a:rPr lang="en-US" sz="2000">
                <a:solidFill>
                  <a:srgbClr val="0000FF"/>
                </a:solidFill>
              </a:rPr>
              <a:t>busfile link </a:t>
            </a:r>
            <a:r>
              <a:rPr lang="en-US" sz="2000"/>
              <a:t>in </a:t>
            </a:r>
            <a:r>
              <a:rPr lang="en-US" sz="2000">
                <a:solidFill>
                  <a:srgbClr val="0000FF"/>
                </a:solidFill>
              </a:rPr>
              <a:t>.ini</a:t>
            </a:r>
            <a:r>
              <a:rPr lang="en-US" sz="2000"/>
              <a:t> files</a:t>
            </a:r>
            <a:endParaRPr lang="en-US" sz="2000">
              <a:solidFill>
                <a:srgbClr val="0000FF"/>
              </a:solidFill>
            </a:endParaRPr>
          </a:p>
        </p:txBody>
      </p:sp>
      <p:pic>
        <p:nvPicPr>
          <p:cNvPr id="27" name="Picture 26"/>
          <p:cNvPicPr>
            <a:picLocks noChangeAspect="1"/>
          </p:cNvPicPr>
          <p:nvPr/>
        </p:nvPicPr>
        <p:blipFill>
          <a:blip r:embed="rId3"/>
          <a:stretch>
            <a:fillRect/>
          </a:stretch>
        </p:blipFill>
        <p:spPr>
          <a:xfrm>
            <a:off x="2348449" y="3524851"/>
            <a:ext cx="2298935" cy="1420691"/>
          </a:xfrm>
          <a:prstGeom prst="rect">
            <a:avLst/>
          </a:prstGeom>
          <a:ln>
            <a:noFill/>
          </a:ln>
          <a:effectLst>
            <a:outerShdw blurRad="292100" dist="139700" dir="2700000" algn="tl" rotWithShape="0">
              <a:srgbClr val="333333">
                <a:alpha val="65000"/>
              </a:srgbClr>
            </a:outerShdw>
          </a:effectLst>
        </p:spPr>
      </p:pic>
      <p:sp>
        <p:nvSpPr>
          <p:cNvPr id="29" name="Rounded Rectangle 28"/>
          <p:cNvSpPr/>
          <p:nvPr/>
        </p:nvSpPr>
        <p:spPr>
          <a:xfrm>
            <a:off x="2426677" y="3612757"/>
            <a:ext cx="2127739" cy="307731"/>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pic>
        <p:nvPicPr>
          <p:cNvPr id="8" name="Picture 7"/>
          <p:cNvPicPr>
            <a:picLocks noChangeAspect="1"/>
          </p:cNvPicPr>
          <p:nvPr/>
        </p:nvPicPr>
        <p:blipFill>
          <a:blip r:embed="rId4"/>
          <a:stretch>
            <a:fillRect/>
          </a:stretch>
        </p:blipFill>
        <p:spPr>
          <a:xfrm>
            <a:off x="6444765" y="2755164"/>
            <a:ext cx="3632444" cy="2960073"/>
          </a:xfrm>
          <a:prstGeom prst="rect">
            <a:avLst/>
          </a:prstGeom>
          <a:ln>
            <a:noFill/>
          </a:ln>
          <a:effectLst>
            <a:outerShdw blurRad="292100" dist="139700" dir="2700000" algn="tl" rotWithShape="0">
              <a:srgbClr val="333333">
                <a:alpha val="65000"/>
              </a:srgbClr>
            </a:outerShdw>
          </a:effectLst>
        </p:spPr>
      </p:pic>
      <p:sp>
        <p:nvSpPr>
          <p:cNvPr id="9" name="Rounded Rectangle 8"/>
          <p:cNvSpPr/>
          <p:nvPr/>
        </p:nvSpPr>
        <p:spPr>
          <a:xfrm>
            <a:off x="8238397" y="5363308"/>
            <a:ext cx="624255" cy="219808"/>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9" name="Elbow Connector 18"/>
          <p:cNvCxnSpPr>
            <a:endCxn id="9" idx="2"/>
          </p:cNvCxnSpPr>
          <p:nvPr/>
        </p:nvCxnSpPr>
        <p:spPr>
          <a:xfrm>
            <a:off x="3429000" y="3920488"/>
            <a:ext cx="5121520" cy="1662629"/>
          </a:xfrm>
          <a:prstGeom prst="bentConnector4">
            <a:avLst>
              <a:gd name="adj1" fmla="val -257"/>
              <a:gd name="adj2" fmla="val 12749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Arrow: Pentagon 20">
            <a:hlinkClick r:id="rId5" action="ppaction://hlinksldjump"/>
            <a:extLst>
              <a:ext uri="{FF2B5EF4-FFF2-40B4-BE49-F238E27FC236}">
                <a16:creationId xmlns:a16="http://schemas.microsoft.com/office/drawing/2014/main" id="{5AECBE41-EE73-4392-8F87-FCD402BBAB80}"/>
              </a:ext>
            </a:extLst>
          </p:cNvPr>
          <p:cNvSpPr/>
          <p:nvPr/>
        </p:nvSpPr>
        <p:spPr>
          <a:xfrm>
            <a:off x="69852" y="69061"/>
            <a:ext cx="1006473" cy="387351"/>
          </a:xfrm>
          <a:prstGeom prst="homePlate">
            <a:avLst/>
          </a:prstGeom>
          <a:solidFill>
            <a:schemeClr val="tx1">
              <a:lumMod val="65000"/>
              <a:lumOff val="35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rPr>
              <a:t>HOME</a:t>
            </a:r>
          </a:p>
        </p:txBody>
      </p:sp>
      <p:sp>
        <p:nvSpPr>
          <p:cNvPr id="15" name="Arrow: Chevron 22">
            <a:hlinkClick r:id="rId6" action="ppaction://hlinksldjump"/>
            <a:extLst>
              <a:ext uri="{FF2B5EF4-FFF2-40B4-BE49-F238E27FC236}">
                <a16:creationId xmlns:a16="http://schemas.microsoft.com/office/drawing/2014/main" id="{E2A872B2-4E84-43C5-80C6-1A1600F24275}"/>
              </a:ext>
            </a:extLst>
          </p:cNvPr>
          <p:cNvSpPr/>
          <p:nvPr/>
        </p:nvSpPr>
        <p:spPr>
          <a:xfrm>
            <a:off x="2180032" y="68396"/>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1</a:t>
            </a:r>
          </a:p>
        </p:txBody>
      </p:sp>
      <p:sp>
        <p:nvSpPr>
          <p:cNvPr id="16" name="Arrow: Chevron 22">
            <a:hlinkClick r:id="rId7" action="ppaction://hlinksldjump"/>
            <a:extLst>
              <a:ext uri="{FF2B5EF4-FFF2-40B4-BE49-F238E27FC236}">
                <a16:creationId xmlns:a16="http://schemas.microsoft.com/office/drawing/2014/main" id="{E2A872B2-4E84-43C5-80C6-1A1600F24275}"/>
              </a:ext>
            </a:extLst>
          </p:cNvPr>
          <p:cNvSpPr/>
          <p:nvPr/>
        </p:nvSpPr>
        <p:spPr>
          <a:xfrm>
            <a:off x="3283528" y="68396"/>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2</a:t>
            </a:r>
          </a:p>
        </p:txBody>
      </p:sp>
      <p:sp>
        <p:nvSpPr>
          <p:cNvPr id="18" name="Arrow: Chevron 22">
            <a:hlinkClick r:id="rId8" action="ppaction://hlinksldjump"/>
            <a:extLst>
              <a:ext uri="{FF2B5EF4-FFF2-40B4-BE49-F238E27FC236}">
                <a16:creationId xmlns:a16="http://schemas.microsoft.com/office/drawing/2014/main" id="{E2A872B2-4E84-43C5-80C6-1A1600F24275}"/>
              </a:ext>
            </a:extLst>
          </p:cNvPr>
          <p:cNvSpPr/>
          <p:nvPr/>
        </p:nvSpPr>
        <p:spPr>
          <a:xfrm>
            <a:off x="5491939" y="71350"/>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4</a:t>
            </a:r>
          </a:p>
        </p:txBody>
      </p:sp>
      <p:sp>
        <p:nvSpPr>
          <p:cNvPr id="20" name="Arrow: Chevron 22">
            <a:hlinkClick r:id="rId9" action="ppaction://hlinksldjump"/>
            <a:extLst>
              <a:ext uri="{FF2B5EF4-FFF2-40B4-BE49-F238E27FC236}">
                <a16:creationId xmlns:a16="http://schemas.microsoft.com/office/drawing/2014/main" id="{E2A872B2-4E84-43C5-80C6-1A1600F24275}"/>
              </a:ext>
            </a:extLst>
          </p:cNvPr>
          <p:cNvSpPr/>
          <p:nvPr/>
        </p:nvSpPr>
        <p:spPr>
          <a:xfrm>
            <a:off x="6596912" y="70632"/>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5</a:t>
            </a:r>
          </a:p>
        </p:txBody>
      </p:sp>
      <p:sp>
        <p:nvSpPr>
          <p:cNvPr id="25" name="Arrow: Chevron 22">
            <a:hlinkClick r:id="rId10" action="ppaction://hlinksldjump"/>
            <a:extLst>
              <a:ext uri="{FF2B5EF4-FFF2-40B4-BE49-F238E27FC236}">
                <a16:creationId xmlns:a16="http://schemas.microsoft.com/office/drawing/2014/main" id="{E2A872B2-4E84-43C5-80C6-1A1600F24275}"/>
              </a:ext>
            </a:extLst>
          </p:cNvPr>
          <p:cNvSpPr/>
          <p:nvPr/>
        </p:nvSpPr>
        <p:spPr>
          <a:xfrm>
            <a:off x="7711983" y="71425"/>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6</a:t>
            </a:r>
          </a:p>
        </p:txBody>
      </p:sp>
      <p:sp>
        <p:nvSpPr>
          <p:cNvPr id="26" name="Arrow: Chevron 22">
            <a:hlinkClick r:id="rId11" action="ppaction://hlinksldjump"/>
            <a:extLst>
              <a:ext uri="{FF2B5EF4-FFF2-40B4-BE49-F238E27FC236}">
                <a16:creationId xmlns:a16="http://schemas.microsoft.com/office/drawing/2014/main" id="{E2A872B2-4E84-43C5-80C6-1A1600F24275}"/>
              </a:ext>
            </a:extLst>
          </p:cNvPr>
          <p:cNvSpPr/>
          <p:nvPr/>
        </p:nvSpPr>
        <p:spPr>
          <a:xfrm>
            <a:off x="8816956" y="75097"/>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7</a:t>
            </a:r>
          </a:p>
        </p:txBody>
      </p:sp>
      <p:sp>
        <p:nvSpPr>
          <p:cNvPr id="28" name="Arrow: Chevron 22">
            <a:hlinkClick r:id="rId12" action="ppaction://hlinksldjump"/>
            <a:extLst>
              <a:ext uri="{FF2B5EF4-FFF2-40B4-BE49-F238E27FC236}">
                <a16:creationId xmlns:a16="http://schemas.microsoft.com/office/drawing/2014/main" id="{E2A872B2-4E84-43C5-80C6-1A1600F24275}"/>
              </a:ext>
            </a:extLst>
          </p:cNvPr>
          <p:cNvSpPr/>
          <p:nvPr/>
        </p:nvSpPr>
        <p:spPr>
          <a:xfrm>
            <a:off x="9920394" y="74379"/>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8</a:t>
            </a:r>
          </a:p>
        </p:txBody>
      </p:sp>
      <p:sp>
        <p:nvSpPr>
          <p:cNvPr id="30" name="Arrow: Chevron 22">
            <a:hlinkClick r:id="rId13" action="ppaction://hlinksldjump"/>
            <a:extLst>
              <a:ext uri="{FF2B5EF4-FFF2-40B4-BE49-F238E27FC236}">
                <a16:creationId xmlns:a16="http://schemas.microsoft.com/office/drawing/2014/main" id="{E2A872B2-4E84-43C5-80C6-1A1600F24275}"/>
              </a:ext>
            </a:extLst>
          </p:cNvPr>
          <p:cNvSpPr/>
          <p:nvPr/>
        </p:nvSpPr>
        <p:spPr>
          <a:xfrm>
            <a:off x="11025367" y="73661"/>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9</a:t>
            </a:r>
          </a:p>
        </p:txBody>
      </p:sp>
      <p:sp>
        <p:nvSpPr>
          <p:cNvPr id="31" name="Arrow: Chevron 21">
            <a:hlinkClick r:id="rId14" action="ppaction://hlinksldjump"/>
            <a:extLst>
              <a:ext uri="{FF2B5EF4-FFF2-40B4-BE49-F238E27FC236}">
                <a16:creationId xmlns:a16="http://schemas.microsoft.com/office/drawing/2014/main" id="{264F90F0-AF5D-45AC-8879-CB7BFFBD3B85}"/>
              </a:ext>
            </a:extLst>
          </p:cNvPr>
          <p:cNvSpPr/>
          <p:nvPr/>
        </p:nvSpPr>
        <p:spPr>
          <a:xfrm>
            <a:off x="1005436" y="68396"/>
            <a:ext cx="1246752" cy="387351"/>
          </a:xfrm>
          <a:prstGeom prst="chevron">
            <a:avLst/>
          </a:prstGeom>
          <a:solidFill>
            <a:schemeClr val="tx1">
              <a:lumMod val="65000"/>
              <a:lumOff val="35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rPr>
              <a:t>CORESI</a:t>
            </a:r>
          </a:p>
        </p:txBody>
      </p:sp>
      <p:sp>
        <p:nvSpPr>
          <p:cNvPr id="21" name="Arrow: Chevron 22">
            <a:hlinkClick r:id="rId15" action="ppaction://hlinksldjump"/>
            <a:extLst>
              <a:ext uri="{FF2B5EF4-FFF2-40B4-BE49-F238E27FC236}">
                <a16:creationId xmlns:a16="http://schemas.microsoft.com/office/drawing/2014/main" id="{E2A872B2-4E84-43C5-80C6-1A1600F24275}"/>
              </a:ext>
            </a:extLst>
          </p:cNvPr>
          <p:cNvSpPr/>
          <p:nvPr/>
        </p:nvSpPr>
        <p:spPr>
          <a:xfrm>
            <a:off x="4388501" y="72068"/>
            <a:ext cx="1178606"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3</a:t>
            </a:r>
          </a:p>
        </p:txBody>
      </p:sp>
    </p:spTree>
    <p:extLst>
      <p:ext uri="{BB962C8B-B14F-4D97-AF65-F5344CB8AC3E}">
        <p14:creationId xmlns:p14="http://schemas.microsoft.com/office/powerpoint/2010/main" val="9031122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3BBFC-165A-495B-A216-0A5DBA728386}"/>
              </a:ext>
            </a:extLst>
          </p:cNvPr>
          <p:cNvSpPr>
            <a:spLocks noGrp="1"/>
          </p:cNvSpPr>
          <p:nvPr>
            <p:ph type="ctrTitle"/>
          </p:nvPr>
        </p:nvSpPr>
        <p:spPr>
          <a:xfrm>
            <a:off x="69853" y="512764"/>
            <a:ext cx="5137151" cy="839787"/>
          </a:xfrm>
        </p:spPr>
        <p:txBody>
          <a:bodyPr>
            <a:normAutofit/>
          </a:bodyPr>
          <a:lstStyle/>
          <a:p>
            <a:pPr algn="l"/>
            <a:r>
              <a:rPr lang="en-US" sz="4000" b="1"/>
              <a:t>CORESI RESTBUS</a:t>
            </a:r>
          </a:p>
        </p:txBody>
      </p:sp>
      <p:sp>
        <p:nvSpPr>
          <p:cNvPr id="5" name="TextBox 4"/>
          <p:cNvSpPr txBox="1"/>
          <p:nvPr/>
        </p:nvSpPr>
        <p:spPr>
          <a:xfrm>
            <a:off x="69853" y="1408910"/>
            <a:ext cx="12274551" cy="1138773"/>
          </a:xfrm>
          <a:prstGeom prst="rect">
            <a:avLst/>
          </a:prstGeom>
          <a:noFill/>
        </p:spPr>
        <p:txBody>
          <a:bodyPr wrap="square" rtlCol="0">
            <a:spAutoFit/>
          </a:bodyPr>
          <a:lstStyle/>
          <a:p>
            <a:r>
              <a:rPr lang="en-US" sz="2400"/>
              <a:t>Step 3: We need modify contents in </a:t>
            </a:r>
            <a:r>
              <a:rPr lang="en-US" sz="2400">
                <a:solidFill>
                  <a:srgbClr val="0000FF"/>
                </a:solidFill>
              </a:rPr>
              <a:t>source</a:t>
            </a:r>
            <a:r>
              <a:rPr lang="en-US" sz="2400"/>
              <a:t> forder. I will show you what’re contents need to modified?</a:t>
            </a:r>
          </a:p>
          <a:p>
            <a:r>
              <a:rPr lang="en-US" sz="2000"/>
              <a:t>	3.4. Next, you need fix two </a:t>
            </a:r>
            <a:r>
              <a:rPr lang="en-US" sz="2000">
                <a:solidFill>
                  <a:srgbClr val="0000FF"/>
                </a:solidFill>
              </a:rPr>
              <a:t>.bat </a:t>
            </a:r>
            <a:r>
              <a:rPr lang="en-US" sz="2000"/>
              <a:t>files. </a:t>
            </a:r>
            <a:endParaRPr lang="en-US" sz="2000">
              <a:solidFill>
                <a:srgbClr val="0000FF"/>
              </a:solidFill>
            </a:endParaRPr>
          </a:p>
        </p:txBody>
      </p:sp>
      <p:pic>
        <p:nvPicPr>
          <p:cNvPr id="3" name="Picture 2"/>
          <p:cNvPicPr>
            <a:picLocks noChangeAspect="1"/>
          </p:cNvPicPr>
          <p:nvPr/>
        </p:nvPicPr>
        <p:blipFill>
          <a:blip r:embed="rId3"/>
          <a:stretch>
            <a:fillRect/>
          </a:stretch>
        </p:blipFill>
        <p:spPr>
          <a:xfrm>
            <a:off x="6212257" y="2867761"/>
            <a:ext cx="4848225" cy="3457575"/>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1615627" y="2867757"/>
            <a:ext cx="2520381" cy="334107"/>
          </a:xfrm>
          <a:prstGeom prst="rect">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r>
              <a:rPr lang="en-US"/>
              <a:t>Check version of </a:t>
            </a:r>
            <a:r>
              <a:rPr lang="en-US" b="1"/>
              <a:t>Python</a:t>
            </a:r>
            <a:endParaRPr lang="en-US"/>
          </a:p>
        </p:txBody>
      </p:sp>
      <p:sp>
        <p:nvSpPr>
          <p:cNvPr id="11" name="Rounded Rectangle 10"/>
          <p:cNvSpPr/>
          <p:nvPr/>
        </p:nvSpPr>
        <p:spPr>
          <a:xfrm>
            <a:off x="6646987" y="4596546"/>
            <a:ext cx="817684" cy="599711"/>
          </a:xfrm>
          <a:prstGeom prst="round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3" name="Elbow Connector 12"/>
          <p:cNvCxnSpPr>
            <a:endCxn id="4" idx="3"/>
          </p:cNvCxnSpPr>
          <p:nvPr/>
        </p:nvCxnSpPr>
        <p:spPr>
          <a:xfrm rot="10800000">
            <a:off x="4136009" y="3034812"/>
            <a:ext cx="2919819" cy="1561733"/>
          </a:xfrm>
          <a:prstGeom prst="bentConnector3">
            <a:avLst>
              <a:gd name="adj1" fmla="val -288"/>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Diamond 14"/>
          <p:cNvSpPr/>
          <p:nvPr/>
        </p:nvSpPr>
        <p:spPr>
          <a:xfrm>
            <a:off x="1841152" y="3700645"/>
            <a:ext cx="2069328" cy="895899"/>
          </a:xfrm>
          <a:prstGeom prst="diamond">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solidFill>
                  <a:schemeClr val="tx1"/>
                </a:solidFill>
              </a:rPr>
              <a:t>Run OK ? </a:t>
            </a:r>
          </a:p>
        </p:txBody>
      </p:sp>
      <p:sp>
        <p:nvSpPr>
          <p:cNvPr id="16" name="Rounded Rectangle 15"/>
          <p:cNvSpPr/>
          <p:nvPr/>
        </p:nvSpPr>
        <p:spPr>
          <a:xfrm>
            <a:off x="4705840" y="3947750"/>
            <a:ext cx="1185009" cy="413239"/>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a:solidFill>
                  <a:schemeClr val="tx1"/>
                </a:solidFill>
              </a:rPr>
              <a:t>Next step</a:t>
            </a:r>
          </a:p>
        </p:txBody>
      </p:sp>
      <p:cxnSp>
        <p:nvCxnSpPr>
          <p:cNvPr id="18" name="Straight Arrow Connector 17"/>
          <p:cNvCxnSpPr>
            <a:stCxn id="15" idx="3"/>
            <a:endCxn id="16" idx="1"/>
          </p:cNvCxnSpPr>
          <p:nvPr/>
        </p:nvCxnSpPr>
        <p:spPr>
          <a:xfrm>
            <a:off x="3910483" y="4148598"/>
            <a:ext cx="795356" cy="57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4" idx="2"/>
            <a:endCxn id="15" idx="0"/>
          </p:cNvCxnSpPr>
          <p:nvPr/>
        </p:nvCxnSpPr>
        <p:spPr>
          <a:xfrm flipH="1">
            <a:off x="2875820" y="3201864"/>
            <a:ext cx="1" cy="4987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1615627" y="4930657"/>
            <a:ext cx="2520381" cy="1191975"/>
          </a:xfrm>
          <a:prstGeom prst="rect">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r>
              <a:rPr lang="en-US"/>
              <a:t>Replace by </a:t>
            </a:r>
            <a:r>
              <a:rPr lang="en-US" b="1"/>
              <a:t>python link </a:t>
            </a:r>
            <a:r>
              <a:rPr lang="en-US"/>
              <a:t>in </a:t>
            </a:r>
            <a:r>
              <a:rPr lang="en-US">
                <a:solidFill>
                  <a:srgbClr val="0000FF"/>
                </a:solidFill>
              </a:rPr>
              <a:t>C:\ismPython\V3_3_2 </a:t>
            </a:r>
            <a:r>
              <a:rPr lang="en-US">
                <a:solidFill>
                  <a:schemeClr val="tx1"/>
                </a:solidFill>
              </a:rPr>
              <a:t>or the others base on your computer</a:t>
            </a:r>
            <a:endParaRPr lang="en-US">
              <a:solidFill>
                <a:srgbClr val="0000FF"/>
              </a:solidFill>
            </a:endParaRPr>
          </a:p>
        </p:txBody>
      </p:sp>
      <p:cxnSp>
        <p:nvCxnSpPr>
          <p:cNvPr id="31" name="Straight Arrow Connector 30"/>
          <p:cNvCxnSpPr>
            <a:stCxn id="15" idx="2"/>
            <a:endCxn id="30" idx="0"/>
          </p:cNvCxnSpPr>
          <p:nvPr/>
        </p:nvCxnSpPr>
        <p:spPr>
          <a:xfrm>
            <a:off x="2875820" y="4596544"/>
            <a:ext cx="1" cy="3341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p:cNvCxnSpPr>
            <a:stCxn id="30" idx="2"/>
          </p:cNvCxnSpPr>
          <p:nvPr/>
        </p:nvCxnSpPr>
        <p:spPr>
          <a:xfrm rot="5400000" flipH="1">
            <a:off x="1515818" y="4762629"/>
            <a:ext cx="2720004" cy="1"/>
          </a:xfrm>
          <a:prstGeom prst="bentConnector5">
            <a:avLst>
              <a:gd name="adj1" fmla="val -8404"/>
              <a:gd name="adj2" fmla="val 148879100000"/>
              <a:gd name="adj3" fmla="val 9971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4059618" y="3855433"/>
            <a:ext cx="485518" cy="369332"/>
          </a:xfrm>
          <a:prstGeom prst="rect">
            <a:avLst/>
          </a:prstGeom>
          <a:noFill/>
        </p:spPr>
        <p:txBody>
          <a:bodyPr wrap="none" rtlCol="0">
            <a:spAutoFit/>
          </a:bodyPr>
          <a:lstStyle/>
          <a:p>
            <a:r>
              <a:rPr lang="en-US">
                <a:solidFill>
                  <a:srgbClr val="FF0000"/>
                </a:solidFill>
              </a:rPr>
              <a:t>Yes</a:t>
            </a:r>
          </a:p>
        </p:txBody>
      </p:sp>
      <p:sp>
        <p:nvSpPr>
          <p:cNvPr id="38" name="TextBox 37"/>
          <p:cNvSpPr txBox="1"/>
          <p:nvPr/>
        </p:nvSpPr>
        <p:spPr>
          <a:xfrm>
            <a:off x="2948792" y="4596543"/>
            <a:ext cx="455574" cy="369332"/>
          </a:xfrm>
          <a:prstGeom prst="rect">
            <a:avLst/>
          </a:prstGeom>
          <a:noFill/>
        </p:spPr>
        <p:txBody>
          <a:bodyPr wrap="none" rtlCol="0">
            <a:spAutoFit/>
          </a:bodyPr>
          <a:lstStyle/>
          <a:p>
            <a:r>
              <a:rPr lang="en-US">
                <a:solidFill>
                  <a:srgbClr val="FF0000"/>
                </a:solidFill>
              </a:rPr>
              <a:t>No</a:t>
            </a:r>
          </a:p>
        </p:txBody>
      </p:sp>
      <p:sp>
        <p:nvSpPr>
          <p:cNvPr id="25" name="Arrow: Pentagon 20">
            <a:hlinkClick r:id="rId4" action="ppaction://hlinksldjump"/>
            <a:extLst>
              <a:ext uri="{FF2B5EF4-FFF2-40B4-BE49-F238E27FC236}">
                <a16:creationId xmlns:a16="http://schemas.microsoft.com/office/drawing/2014/main" id="{5AECBE41-EE73-4392-8F87-FCD402BBAB80}"/>
              </a:ext>
            </a:extLst>
          </p:cNvPr>
          <p:cNvSpPr/>
          <p:nvPr/>
        </p:nvSpPr>
        <p:spPr>
          <a:xfrm>
            <a:off x="69852" y="69061"/>
            <a:ext cx="1006473" cy="387351"/>
          </a:xfrm>
          <a:prstGeom prst="homePlate">
            <a:avLst/>
          </a:prstGeom>
          <a:solidFill>
            <a:schemeClr val="tx1">
              <a:lumMod val="65000"/>
              <a:lumOff val="35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rPr>
              <a:t>HOME</a:t>
            </a:r>
          </a:p>
        </p:txBody>
      </p:sp>
      <p:sp>
        <p:nvSpPr>
          <p:cNvPr id="28" name="Arrow: Chevron 22">
            <a:hlinkClick r:id="rId5" action="ppaction://hlinksldjump"/>
            <a:extLst>
              <a:ext uri="{FF2B5EF4-FFF2-40B4-BE49-F238E27FC236}">
                <a16:creationId xmlns:a16="http://schemas.microsoft.com/office/drawing/2014/main" id="{E2A872B2-4E84-43C5-80C6-1A1600F24275}"/>
              </a:ext>
            </a:extLst>
          </p:cNvPr>
          <p:cNvSpPr/>
          <p:nvPr/>
        </p:nvSpPr>
        <p:spPr>
          <a:xfrm>
            <a:off x="2180032" y="68396"/>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1</a:t>
            </a:r>
          </a:p>
        </p:txBody>
      </p:sp>
      <p:sp>
        <p:nvSpPr>
          <p:cNvPr id="29" name="Arrow: Chevron 22">
            <a:hlinkClick r:id="rId6" action="ppaction://hlinksldjump"/>
            <a:extLst>
              <a:ext uri="{FF2B5EF4-FFF2-40B4-BE49-F238E27FC236}">
                <a16:creationId xmlns:a16="http://schemas.microsoft.com/office/drawing/2014/main" id="{E2A872B2-4E84-43C5-80C6-1A1600F24275}"/>
              </a:ext>
            </a:extLst>
          </p:cNvPr>
          <p:cNvSpPr/>
          <p:nvPr/>
        </p:nvSpPr>
        <p:spPr>
          <a:xfrm>
            <a:off x="3283528" y="68396"/>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2</a:t>
            </a:r>
          </a:p>
        </p:txBody>
      </p:sp>
      <p:sp>
        <p:nvSpPr>
          <p:cNvPr id="33" name="Arrow: Chevron 22">
            <a:hlinkClick r:id="rId7" action="ppaction://hlinksldjump"/>
            <a:extLst>
              <a:ext uri="{FF2B5EF4-FFF2-40B4-BE49-F238E27FC236}">
                <a16:creationId xmlns:a16="http://schemas.microsoft.com/office/drawing/2014/main" id="{E2A872B2-4E84-43C5-80C6-1A1600F24275}"/>
              </a:ext>
            </a:extLst>
          </p:cNvPr>
          <p:cNvSpPr/>
          <p:nvPr/>
        </p:nvSpPr>
        <p:spPr>
          <a:xfrm>
            <a:off x="5491939" y="71350"/>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4</a:t>
            </a:r>
          </a:p>
        </p:txBody>
      </p:sp>
      <p:sp>
        <p:nvSpPr>
          <p:cNvPr id="35" name="Arrow: Chevron 22">
            <a:hlinkClick r:id="rId8" action="ppaction://hlinksldjump"/>
            <a:extLst>
              <a:ext uri="{FF2B5EF4-FFF2-40B4-BE49-F238E27FC236}">
                <a16:creationId xmlns:a16="http://schemas.microsoft.com/office/drawing/2014/main" id="{E2A872B2-4E84-43C5-80C6-1A1600F24275}"/>
              </a:ext>
            </a:extLst>
          </p:cNvPr>
          <p:cNvSpPr/>
          <p:nvPr/>
        </p:nvSpPr>
        <p:spPr>
          <a:xfrm>
            <a:off x="6596912" y="70632"/>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5</a:t>
            </a:r>
          </a:p>
        </p:txBody>
      </p:sp>
      <p:sp>
        <p:nvSpPr>
          <p:cNvPr id="36" name="Arrow: Chevron 22">
            <a:hlinkClick r:id="rId9" action="ppaction://hlinksldjump"/>
            <a:extLst>
              <a:ext uri="{FF2B5EF4-FFF2-40B4-BE49-F238E27FC236}">
                <a16:creationId xmlns:a16="http://schemas.microsoft.com/office/drawing/2014/main" id="{E2A872B2-4E84-43C5-80C6-1A1600F24275}"/>
              </a:ext>
            </a:extLst>
          </p:cNvPr>
          <p:cNvSpPr/>
          <p:nvPr/>
        </p:nvSpPr>
        <p:spPr>
          <a:xfrm>
            <a:off x="7711983" y="71425"/>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6</a:t>
            </a:r>
          </a:p>
        </p:txBody>
      </p:sp>
      <p:sp>
        <p:nvSpPr>
          <p:cNvPr id="39" name="Arrow: Chevron 22">
            <a:hlinkClick r:id="rId10" action="ppaction://hlinksldjump"/>
            <a:extLst>
              <a:ext uri="{FF2B5EF4-FFF2-40B4-BE49-F238E27FC236}">
                <a16:creationId xmlns:a16="http://schemas.microsoft.com/office/drawing/2014/main" id="{E2A872B2-4E84-43C5-80C6-1A1600F24275}"/>
              </a:ext>
            </a:extLst>
          </p:cNvPr>
          <p:cNvSpPr/>
          <p:nvPr/>
        </p:nvSpPr>
        <p:spPr>
          <a:xfrm>
            <a:off x="8816956" y="75097"/>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7</a:t>
            </a:r>
          </a:p>
        </p:txBody>
      </p:sp>
      <p:sp>
        <p:nvSpPr>
          <p:cNvPr id="40" name="Arrow: Chevron 22">
            <a:hlinkClick r:id="rId11" action="ppaction://hlinksldjump"/>
            <a:extLst>
              <a:ext uri="{FF2B5EF4-FFF2-40B4-BE49-F238E27FC236}">
                <a16:creationId xmlns:a16="http://schemas.microsoft.com/office/drawing/2014/main" id="{E2A872B2-4E84-43C5-80C6-1A1600F24275}"/>
              </a:ext>
            </a:extLst>
          </p:cNvPr>
          <p:cNvSpPr/>
          <p:nvPr/>
        </p:nvSpPr>
        <p:spPr>
          <a:xfrm>
            <a:off x="9920394" y="74379"/>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8</a:t>
            </a:r>
          </a:p>
        </p:txBody>
      </p:sp>
      <p:sp>
        <p:nvSpPr>
          <p:cNvPr id="41" name="Arrow: Chevron 22">
            <a:hlinkClick r:id="rId12" action="ppaction://hlinksldjump"/>
            <a:extLst>
              <a:ext uri="{FF2B5EF4-FFF2-40B4-BE49-F238E27FC236}">
                <a16:creationId xmlns:a16="http://schemas.microsoft.com/office/drawing/2014/main" id="{E2A872B2-4E84-43C5-80C6-1A1600F24275}"/>
              </a:ext>
            </a:extLst>
          </p:cNvPr>
          <p:cNvSpPr/>
          <p:nvPr/>
        </p:nvSpPr>
        <p:spPr>
          <a:xfrm>
            <a:off x="11025367" y="73661"/>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9</a:t>
            </a:r>
          </a:p>
        </p:txBody>
      </p:sp>
      <p:sp>
        <p:nvSpPr>
          <p:cNvPr id="42" name="Arrow: Chevron 21">
            <a:hlinkClick r:id="rId13" action="ppaction://hlinksldjump"/>
            <a:extLst>
              <a:ext uri="{FF2B5EF4-FFF2-40B4-BE49-F238E27FC236}">
                <a16:creationId xmlns:a16="http://schemas.microsoft.com/office/drawing/2014/main" id="{264F90F0-AF5D-45AC-8879-CB7BFFBD3B85}"/>
              </a:ext>
            </a:extLst>
          </p:cNvPr>
          <p:cNvSpPr/>
          <p:nvPr/>
        </p:nvSpPr>
        <p:spPr>
          <a:xfrm>
            <a:off x="1005436" y="68396"/>
            <a:ext cx="1246752" cy="387351"/>
          </a:xfrm>
          <a:prstGeom prst="chevron">
            <a:avLst/>
          </a:prstGeom>
          <a:solidFill>
            <a:schemeClr val="tx1">
              <a:lumMod val="65000"/>
              <a:lumOff val="35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rPr>
              <a:t>CORESI</a:t>
            </a:r>
          </a:p>
        </p:txBody>
      </p:sp>
      <p:sp>
        <p:nvSpPr>
          <p:cNvPr id="43" name="Arrow: Chevron 22">
            <a:hlinkClick r:id="rId14" action="ppaction://hlinksldjump"/>
            <a:extLst>
              <a:ext uri="{FF2B5EF4-FFF2-40B4-BE49-F238E27FC236}">
                <a16:creationId xmlns:a16="http://schemas.microsoft.com/office/drawing/2014/main" id="{E2A872B2-4E84-43C5-80C6-1A1600F24275}"/>
              </a:ext>
            </a:extLst>
          </p:cNvPr>
          <p:cNvSpPr/>
          <p:nvPr/>
        </p:nvSpPr>
        <p:spPr>
          <a:xfrm>
            <a:off x="4388501" y="72068"/>
            <a:ext cx="1178606"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3</a:t>
            </a:r>
          </a:p>
        </p:txBody>
      </p:sp>
    </p:spTree>
    <p:extLst>
      <p:ext uri="{BB962C8B-B14F-4D97-AF65-F5344CB8AC3E}">
        <p14:creationId xmlns:p14="http://schemas.microsoft.com/office/powerpoint/2010/main" val="36617637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3BBFC-165A-495B-A216-0A5DBA728386}"/>
              </a:ext>
            </a:extLst>
          </p:cNvPr>
          <p:cNvSpPr>
            <a:spLocks noGrp="1"/>
          </p:cNvSpPr>
          <p:nvPr>
            <p:ph type="ctrTitle"/>
          </p:nvPr>
        </p:nvSpPr>
        <p:spPr>
          <a:xfrm>
            <a:off x="69853" y="512764"/>
            <a:ext cx="5137151" cy="839787"/>
          </a:xfrm>
        </p:spPr>
        <p:txBody>
          <a:bodyPr>
            <a:normAutofit/>
          </a:bodyPr>
          <a:lstStyle/>
          <a:p>
            <a:pPr algn="l"/>
            <a:r>
              <a:rPr lang="en-US" sz="4000" b="1"/>
              <a:t>CORESI RESTBUS</a:t>
            </a:r>
          </a:p>
        </p:txBody>
      </p:sp>
      <p:sp>
        <p:nvSpPr>
          <p:cNvPr id="5" name="TextBox 4"/>
          <p:cNvSpPr txBox="1"/>
          <p:nvPr/>
        </p:nvSpPr>
        <p:spPr>
          <a:xfrm>
            <a:off x="69853" y="1408905"/>
            <a:ext cx="12274551" cy="2369880"/>
          </a:xfrm>
          <a:prstGeom prst="rect">
            <a:avLst/>
          </a:prstGeom>
          <a:noFill/>
        </p:spPr>
        <p:txBody>
          <a:bodyPr wrap="square" rtlCol="0">
            <a:spAutoFit/>
          </a:bodyPr>
          <a:lstStyle/>
          <a:p>
            <a:r>
              <a:rPr lang="en-US" sz="2400"/>
              <a:t>Step 3: We need modify contents in </a:t>
            </a:r>
            <a:r>
              <a:rPr lang="en-US" sz="2400">
                <a:solidFill>
                  <a:srgbClr val="0000FF"/>
                </a:solidFill>
              </a:rPr>
              <a:t>source</a:t>
            </a:r>
            <a:r>
              <a:rPr lang="en-US" sz="2400"/>
              <a:t> forder. I will show you what’re contents need to modified?</a:t>
            </a:r>
          </a:p>
          <a:p>
            <a:r>
              <a:rPr lang="en-US" sz="2000"/>
              <a:t>	3.5. And then, you need fix all </a:t>
            </a:r>
            <a:r>
              <a:rPr lang="en-US" sz="2000">
                <a:solidFill>
                  <a:srgbClr val="0000FF"/>
                </a:solidFill>
              </a:rPr>
              <a:t>.cola </a:t>
            </a:r>
            <a:r>
              <a:rPr lang="en-US" sz="2000"/>
              <a:t>files (</a:t>
            </a:r>
            <a:r>
              <a:rPr lang="en-US" sz="2000" b="1"/>
              <a:t>6 files</a:t>
            </a:r>
            <a:r>
              <a:rPr lang="en-US" sz="2000"/>
              <a:t>). </a:t>
            </a:r>
          </a:p>
          <a:p>
            <a:r>
              <a:rPr lang="en-US" sz="2000">
                <a:solidFill>
                  <a:srgbClr val="0000FF"/>
                </a:solidFill>
              </a:rPr>
              <a:t>	</a:t>
            </a:r>
            <a:r>
              <a:rPr lang="en-US" sz="2000"/>
              <a:t>- (1) </a:t>
            </a:r>
            <a:r>
              <a:rPr lang="en-US" sz="2000">
                <a:solidFill>
                  <a:srgbClr val="0000FF"/>
                </a:solidFill>
              </a:rPr>
              <a:t>We will focus to find messages which contain </a:t>
            </a:r>
            <a:r>
              <a:rPr lang="en-US" sz="2000" b="1">
                <a:solidFill>
                  <a:srgbClr val="0000FF"/>
                </a:solidFill>
              </a:rPr>
              <a:t>checksum</a:t>
            </a:r>
            <a:r>
              <a:rPr lang="en-US" sz="2000">
                <a:solidFill>
                  <a:srgbClr val="0000FF"/>
                </a:solidFill>
              </a:rPr>
              <a:t> and </a:t>
            </a:r>
            <a:r>
              <a:rPr lang="en-US" sz="2000" b="1">
                <a:solidFill>
                  <a:srgbClr val="0000FF"/>
                </a:solidFill>
              </a:rPr>
              <a:t>counter</a:t>
            </a:r>
            <a:r>
              <a:rPr lang="en-US" sz="2000"/>
              <a:t>. So, How we do it? We open </a:t>
            </a:r>
            <a:r>
              <a:rPr lang="en-US" sz="2000">
                <a:solidFill>
                  <a:srgbClr val="0000FF"/>
                </a:solidFill>
              </a:rPr>
              <a:t>.csv </a:t>
            </a:r>
            <a:r>
              <a:rPr lang="en-US" sz="2000"/>
              <a:t>file , filter by name the </a:t>
            </a:r>
            <a:r>
              <a:rPr lang="en-US" sz="2000">
                <a:solidFill>
                  <a:srgbClr val="0000FF"/>
                </a:solidFill>
              </a:rPr>
              <a:t>“name” </a:t>
            </a:r>
            <a:r>
              <a:rPr lang="en-US" sz="2000"/>
              <a:t>column, check by keyword </a:t>
            </a:r>
            <a:r>
              <a:rPr lang="en-US" sz="2000">
                <a:solidFill>
                  <a:srgbClr val="FF0000"/>
                </a:solidFill>
              </a:rPr>
              <a:t>“checksum or counter or similar words such as crc, chksum, cnt, alivecnt, alivecounter,….” </a:t>
            </a:r>
            <a:r>
              <a:rPr lang="en-US" sz="2000">
                <a:solidFill>
                  <a:srgbClr val="0000FF"/>
                </a:solidFill>
              </a:rPr>
              <a:t>. </a:t>
            </a:r>
            <a:r>
              <a:rPr lang="en-US" sz="2000"/>
              <a:t>Example, I check messages which contain checksum, you do with “counter” similarly.</a:t>
            </a:r>
            <a:endParaRPr lang="en-US" sz="2000">
              <a:solidFill>
                <a:srgbClr val="0000FF"/>
              </a:solidFill>
            </a:endParaRPr>
          </a:p>
        </p:txBody>
      </p:sp>
      <p:pic>
        <p:nvPicPr>
          <p:cNvPr id="3" name="Picture 2"/>
          <p:cNvPicPr>
            <a:picLocks noChangeAspect="1"/>
          </p:cNvPicPr>
          <p:nvPr/>
        </p:nvPicPr>
        <p:blipFill rotWithShape="1">
          <a:blip r:embed="rId3"/>
          <a:srcRect r="47518"/>
          <a:stretch/>
        </p:blipFill>
        <p:spPr>
          <a:xfrm>
            <a:off x="122616" y="3487006"/>
            <a:ext cx="2787651" cy="2192764"/>
          </a:xfrm>
          <a:prstGeom prst="rect">
            <a:avLst/>
          </a:prstGeom>
        </p:spPr>
      </p:pic>
      <p:sp>
        <p:nvSpPr>
          <p:cNvPr id="4" name="Rounded Rectangle 3"/>
          <p:cNvSpPr/>
          <p:nvPr/>
        </p:nvSpPr>
        <p:spPr>
          <a:xfrm>
            <a:off x="290159" y="3772057"/>
            <a:ext cx="2048608" cy="211015"/>
          </a:xfrm>
          <a:prstGeom prst="roundRect">
            <a:avLst/>
          </a:prstGeom>
          <a:noFill/>
          <a:ln w="28575" cap="flat" cmpd="sng" algn="ctr">
            <a:solidFill>
              <a:srgbClr val="0000F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ounded Rectangle 9"/>
          <p:cNvSpPr/>
          <p:nvPr/>
        </p:nvSpPr>
        <p:spPr>
          <a:xfrm>
            <a:off x="290159" y="4012895"/>
            <a:ext cx="2048608" cy="211015"/>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ounded Rectangle 10"/>
          <p:cNvSpPr/>
          <p:nvPr/>
        </p:nvSpPr>
        <p:spPr>
          <a:xfrm>
            <a:off x="290159" y="4346331"/>
            <a:ext cx="2048608" cy="211015"/>
          </a:xfrm>
          <a:prstGeom prst="round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ounded Rectangle 11"/>
          <p:cNvSpPr/>
          <p:nvPr/>
        </p:nvSpPr>
        <p:spPr>
          <a:xfrm>
            <a:off x="290159" y="4907543"/>
            <a:ext cx="2048608" cy="211015"/>
          </a:xfrm>
          <a:prstGeom prst="round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TextBox 7"/>
          <p:cNvSpPr txBox="1"/>
          <p:nvPr/>
        </p:nvSpPr>
        <p:spPr>
          <a:xfrm>
            <a:off x="3332285" y="5848647"/>
            <a:ext cx="3683976" cy="338554"/>
          </a:xfrm>
          <a:prstGeom prst="rect">
            <a:avLst/>
          </a:prstGeom>
          <a:noFill/>
        </p:spPr>
        <p:txBody>
          <a:bodyPr wrap="square" rtlCol="0">
            <a:spAutoFit/>
          </a:bodyPr>
          <a:lstStyle/>
          <a:p>
            <a:r>
              <a:rPr lang="en-US" sz="1600">
                <a:solidFill>
                  <a:srgbClr val="FF0000"/>
                </a:solidFill>
              </a:rPr>
              <a:t>*Note</a:t>
            </a:r>
            <a:r>
              <a:rPr lang="en-US" sz="1600"/>
              <a:t>: Check</a:t>
            </a:r>
            <a:r>
              <a:rPr lang="en-US" sz="1600" b="1">
                <a:solidFill>
                  <a:srgbClr val="0000FF"/>
                </a:solidFill>
              </a:rPr>
              <a:t>s</a:t>
            </a:r>
            <a:r>
              <a:rPr lang="en-US" sz="1600"/>
              <a:t>um # Check</a:t>
            </a:r>
            <a:r>
              <a:rPr lang="en-US" sz="1600" b="1">
                <a:solidFill>
                  <a:srgbClr val="0000FF"/>
                </a:solidFill>
              </a:rPr>
              <a:t>S</a:t>
            </a:r>
            <a:r>
              <a:rPr lang="en-US" sz="1600"/>
              <a:t>um </a:t>
            </a:r>
          </a:p>
        </p:txBody>
      </p:sp>
      <p:sp>
        <p:nvSpPr>
          <p:cNvPr id="34" name="Rounded Rectangle 33"/>
          <p:cNvSpPr/>
          <p:nvPr/>
        </p:nvSpPr>
        <p:spPr>
          <a:xfrm>
            <a:off x="2997202" y="5486901"/>
            <a:ext cx="4945989" cy="211015"/>
          </a:xfrm>
          <a:prstGeom prst="round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a:t>.*?Checksum$|.*?CheckSum$|Checksum.*?|.*?Checksum.*?</a:t>
            </a:r>
          </a:p>
        </p:txBody>
      </p:sp>
      <p:sp>
        <p:nvSpPr>
          <p:cNvPr id="35" name="Rectangle 34"/>
          <p:cNvSpPr/>
          <p:nvPr/>
        </p:nvSpPr>
        <p:spPr>
          <a:xfrm>
            <a:off x="2997205" y="3586477"/>
            <a:ext cx="2382716" cy="1670539"/>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6" name="Rounded Rectangle 35"/>
          <p:cNvSpPr/>
          <p:nvPr/>
        </p:nvSpPr>
        <p:spPr>
          <a:xfrm>
            <a:off x="3125523" y="3768690"/>
            <a:ext cx="2048608" cy="211015"/>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t>.*?Checksum.*?</a:t>
            </a:r>
          </a:p>
        </p:txBody>
      </p:sp>
      <p:sp>
        <p:nvSpPr>
          <p:cNvPr id="37" name="Rounded Rectangle 36"/>
          <p:cNvSpPr/>
          <p:nvPr/>
        </p:nvSpPr>
        <p:spPr>
          <a:xfrm>
            <a:off x="3125523" y="4009530"/>
            <a:ext cx="2048608" cy="211015"/>
          </a:xfrm>
          <a:prstGeom prst="round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t>Checksum.*?</a:t>
            </a:r>
          </a:p>
        </p:txBody>
      </p:sp>
      <p:sp>
        <p:nvSpPr>
          <p:cNvPr id="38" name="Rounded Rectangle 37"/>
          <p:cNvSpPr/>
          <p:nvPr/>
        </p:nvSpPr>
        <p:spPr>
          <a:xfrm>
            <a:off x="3125523" y="4342965"/>
            <a:ext cx="2048608" cy="211015"/>
          </a:xfrm>
          <a:prstGeom prst="round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t>.*?Checksum$</a:t>
            </a:r>
          </a:p>
        </p:txBody>
      </p:sp>
      <p:sp>
        <p:nvSpPr>
          <p:cNvPr id="39" name="Rounded Rectangle 38"/>
          <p:cNvSpPr/>
          <p:nvPr/>
        </p:nvSpPr>
        <p:spPr>
          <a:xfrm>
            <a:off x="3125523" y="4904177"/>
            <a:ext cx="2048608" cy="211015"/>
          </a:xfrm>
          <a:prstGeom prst="round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t>.*?CheckSum$</a:t>
            </a:r>
          </a:p>
        </p:txBody>
      </p:sp>
      <p:cxnSp>
        <p:nvCxnSpPr>
          <p:cNvPr id="41" name="Elbow Connector 40"/>
          <p:cNvCxnSpPr>
            <a:stCxn id="35" idx="3"/>
            <a:endCxn id="34" idx="0"/>
          </p:cNvCxnSpPr>
          <p:nvPr/>
        </p:nvCxnSpPr>
        <p:spPr>
          <a:xfrm>
            <a:off x="5379921" y="4421749"/>
            <a:ext cx="90279" cy="106515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464434" y="4738266"/>
            <a:ext cx="3016147" cy="338554"/>
          </a:xfrm>
          <a:prstGeom prst="rect">
            <a:avLst/>
          </a:prstGeom>
          <a:noFill/>
        </p:spPr>
        <p:txBody>
          <a:bodyPr wrap="none" rtlCol="0">
            <a:spAutoFit/>
          </a:bodyPr>
          <a:lstStyle/>
          <a:p>
            <a:r>
              <a:rPr lang="en-US" sz="1600">
                <a:solidFill>
                  <a:srgbClr val="0000FF"/>
                </a:solidFill>
              </a:rPr>
              <a:t>‘Or logic’ all components together</a:t>
            </a:r>
          </a:p>
        </p:txBody>
      </p:sp>
      <p:cxnSp>
        <p:nvCxnSpPr>
          <p:cNvPr id="44" name="Straight Arrow Connector 43"/>
          <p:cNvCxnSpPr>
            <a:stCxn id="4" idx="3"/>
            <a:endCxn id="36" idx="1"/>
          </p:cNvCxnSpPr>
          <p:nvPr/>
        </p:nvCxnSpPr>
        <p:spPr>
          <a:xfrm flipV="1">
            <a:off x="2338770" y="3874197"/>
            <a:ext cx="786756" cy="3367"/>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0" idx="3"/>
            <a:endCxn id="37" idx="1"/>
          </p:cNvCxnSpPr>
          <p:nvPr/>
        </p:nvCxnSpPr>
        <p:spPr>
          <a:xfrm flipV="1">
            <a:off x="2338770" y="4115035"/>
            <a:ext cx="786756" cy="336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1" idx="3"/>
            <a:endCxn id="38" idx="1"/>
          </p:cNvCxnSpPr>
          <p:nvPr/>
        </p:nvCxnSpPr>
        <p:spPr>
          <a:xfrm flipV="1">
            <a:off x="2338770" y="4448473"/>
            <a:ext cx="786756" cy="33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2" idx="3"/>
            <a:endCxn id="39" idx="1"/>
          </p:cNvCxnSpPr>
          <p:nvPr/>
        </p:nvCxnSpPr>
        <p:spPr>
          <a:xfrm flipV="1">
            <a:off x="2338770" y="5009685"/>
            <a:ext cx="786756" cy="33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5" name="Picture 74"/>
          <p:cNvPicPr>
            <a:picLocks noChangeAspect="1"/>
          </p:cNvPicPr>
          <p:nvPr/>
        </p:nvPicPr>
        <p:blipFill>
          <a:blip r:embed="rId4"/>
          <a:stretch>
            <a:fillRect/>
          </a:stretch>
        </p:blipFill>
        <p:spPr>
          <a:xfrm>
            <a:off x="5508242" y="3582526"/>
            <a:ext cx="6616201" cy="727708"/>
          </a:xfrm>
          <a:prstGeom prst="rect">
            <a:avLst/>
          </a:prstGeom>
          <a:ln>
            <a:noFill/>
          </a:ln>
          <a:effectLst>
            <a:outerShdw blurRad="190500" algn="tl" rotWithShape="0">
              <a:srgbClr val="000000">
                <a:alpha val="70000"/>
              </a:srgbClr>
            </a:outerShdw>
          </a:effectLst>
        </p:spPr>
      </p:pic>
      <p:cxnSp>
        <p:nvCxnSpPr>
          <p:cNvPr id="81" name="Elbow Connector 80"/>
          <p:cNvCxnSpPr>
            <a:stCxn id="34" idx="3"/>
            <a:endCxn id="75" idx="2"/>
          </p:cNvCxnSpPr>
          <p:nvPr/>
        </p:nvCxnSpPr>
        <p:spPr>
          <a:xfrm flipV="1">
            <a:off x="7943191" y="4310232"/>
            <a:ext cx="873149" cy="1282173"/>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8816339" y="4653527"/>
            <a:ext cx="1815611" cy="584775"/>
          </a:xfrm>
          <a:prstGeom prst="rect">
            <a:avLst/>
          </a:prstGeom>
          <a:noFill/>
        </p:spPr>
        <p:txBody>
          <a:bodyPr wrap="square" rtlCol="0">
            <a:spAutoFit/>
          </a:bodyPr>
          <a:lstStyle/>
          <a:p>
            <a:r>
              <a:rPr lang="en-US" sz="1600">
                <a:solidFill>
                  <a:srgbClr val="0000FF"/>
                </a:solidFill>
              </a:rPr>
              <a:t>Create new script and write be like it.</a:t>
            </a:r>
          </a:p>
        </p:txBody>
      </p:sp>
      <p:sp>
        <p:nvSpPr>
          <p:cNvPr id="6" name="Rounded Rectangle 5"/>
          <p:cNvSpPr/>
          <p:nvPr/>
        </p:nvSpPr>
        <p:spPr>
          <a:xfrm>
            <a:off x="6354146" y="2174033"/>
            <a:ext cx="5539329" cy="317240"/>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Another tip check quickly checksum and counter signals </a:t>
            </a:r>
          </a:p>
        </p:txBody>
      </p:sp>
      <p:sp>
        <p:nvSpPr>
          <p:cNvPr id="30" name="Arrow: Pentagon 20">
            <a:hlinkClick r:id="rId5" action="ppaction://hlinksldjump"/>
            <a:extLst>
              <a:ext uri="{FF2B5EF4-FFF2-40B4-BE49-F238E27FC236}">
                <a16:creationId xmlns:a16="http://schemas.microsoft.com/office/drawing/2014/main" id="{5AECBE41-EE73-4392-8F87-FCD402BBAB80}"/>
              </a:ext>
            </a:extLst>
          </p:cNvPr>
          <p:cNvSpPr/>
          <p:nvPr/>
        </p:nvSpPr>
        <p:spPr>
          <a:xfrm>
            <a:off x="69852" y="69061"/>
            <a:ext cx="1006473" cy="387351"/>
          </a:xfrm>
          <a:prstGeom prst="homePlate">
            <a:avLst/>
          </a:prstGeom>
          <a:solidFill>
            <a:schemeClr val="tx1">
              <a:lumMod val="65000"/>
              <a:lumOff val="35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rPr>
              <a:t>HOME</a:t>
            </a:r>
          </a:p>
        </p:txBody>
      </p:sp>
      <p:sp>
        <p:nvSpPr>
          <p:cNvPr id="32" name="Arrow: Chevron 22">
            <a:hlinkClick r:id="rId6" action="ppaction://hlinksldjump"/>
            <a:extLst>
              <a:ext uri="{FF2B5EF4-FFF2-40B4-BE49-F238E27FC236}">
                <a16:creationId xmlns:a16="http://schemas.microsoft.com/office/drawing/2014/main" id="{E2A872B2-4E84-43C5-80C6-1A1600F24275}"/>
              </a:ext>
            </a:extLst>
          </p:cNvPr>
          <p:cNvSpPr/>
          <p:nvPr/>
        </p:nvSpPr>
        <p:spPr>
          <a:xfrm>
            <a:off x="2180032" y="68396"/>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1</a:t>
            </a:r>
          </a:p>
        </p:txBody>
      </p:sp>
      <p:sp>
        <p:nvSpPr>
          <p:cNvPr id="33" name="Arrow: Chevron 22">
            <a:hlinkClick r:id="rId7" action="ppaction://hlinksldjump"/>
            <a:extLst>
              <a:ext uri="{FF2B5EF4-FFF2-40B4-BE49-F238E27FC236}">
                <a16:creationId xmlns:a16="http://schemas.microsoft.com/office/drawing/2014/main" id="{E2A872B2-4E84-43C5-80C6-1A1600F24275}"/>
              </a:ext>
            </a:extLst>
          </p:cNvPr>
          <p:cNvSpPr/>
          <p:nvPr/>
        </p:nvSpPr>
        <p:spPr>
          <a:xfrm>
            <a:off x="3283528" y="68396"/>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2</a:t>
            </a:r>
          </a:p>
        </p:txBody>
      </p:sp>
      <p:sp>
        <p:nvSpPr>
          <p:cNvPr id="43" name="Arrow: Chevron 22">
            <a:hlinkClick r:id="rId8" action="ppaction://hlinksldjump"/>
            <a:extLst>
              <a:ext uri="{FF2B5EF4-FFF2-40B4-BE49-F238E27FC236}">
                <a16:creationId xmlns:a16="http://schemas.microsoft.com/office/drawing/2014/main" id="{E2A872B2-4E84-43C5-80C6-1A1600F24275}"/>
              </a:ext>
            </a:extLst>
          </p:cNvPr>
          <p:cNvSpPr/>
          <p:nvPr/>
        </p:nvSpPr>
        <p:spPr>
          <a:xfrm>
            <a:off x="5491939" y="71350"/>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4</a:t>
            </a:r>
          </a:p>
        </p:txBody>
      </p:sp>
      <p:sp>
        <p:nvSpPr>
          <p:cNvPr id="45" name="Arrow: Chevron 22">
            <a:hlinkClick r:id="rId9" action="ppaction://hlinksldjump"/>
            <a:extLst>
              <a:ext uri="{FF2B5EF4-FFF2-40B4-BE49-F238E27FC236}">
                <a16:creationId xmlns:a16="http://schemas.microsoft.com/office/drawing/2014/main" id="{E2A872B2-4E84-43C5-80C6-1A1600F24275}"/>
              </a:ext>
            </a:extLst>
          </p:cNvPr>
          <p:cNvSpPr/>
          <p:nvPr/>
        </p:nvSpPr>
        <p:spPr>
          <a:xfrm>
            <a:off x="6596912" y="70632"/>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5</a:t>
            </a:r>
          </a:p>
        </p:txBody>
      </p:sp>
      <p:sp>
        <p:nvSpPr>
          <p:cNvPr id="47" name="Arrow: Chevron 22">
            <a:hlinkClick r:id="rId10" action="ppaction://hlinksldjump"/>
            <a:extLst>
              <a:ext uri="{FF2B5EF4-FFF2-40B4-BE49-F238E27FC236}">
                <a16:creationId xmlns:a16="http://schemas.microsoft.com/office/drawing/2014/main" id="{E2A872B2-4E84-43C5-80C6-1A1600F24275}"/>
              </a:ext>
            </a:extLst>
          </p:cNvPr>
          <p:cNvSpPr/>
          <p:nvPr/>
        </p:nvSpPr>
        <p:spPr>
          <a:xfrm>
            <a:off x="7711983" y="71425"/>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6</a:t>
            </a:r>
          </a:p>
        </p:txBody>
      </p:sp>
      <p:sp>
        <p:nvSpPr>
          <p:cNvPr id="49" name="Arrow: Chevron 22">
            <a:hlinkClick r:id="rId11" action="ppaction://hlinksldjump"/>
            <a:extLst>
              <a:ext uri="{FF2B5EF4-FFF2-40B4-BE49-F238E27FC236}">
                <a16:creationId xmlns:a16="http://schemas.microsoft.com/office/drawing/2014/main" id="{E2A872B2-4E84-43C5-80C6-1A1600F24275}"/>
              </a:ext>
            </a:extLst>
          </p:cNvPr>
          <p:cNvSpPr/>
          <p:nvPr/>
        </p:nvSpPr>
        <p:spPr>
          <a:xfrm>
            <a:off x="8816956" y="75097"/>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7</a:t>
            </a:r>
          </a:p>
        </p:txBody>
      </p:sp>
      <p:sp>
        <p:nvSpPr>
          <p:cNvPr id="50" name="Arrow: Chevron 22">
            <a:hlinkClick r:id="rId12" action="ppaction://hlinksldjump"/>
            <a:extLst>
              <a:ext uri="{FF2B5EF4-FFF2-40B4-BE49-F238E27FC236}">
                <a16:creationId xmlns:a16="http://schemas.microsoft.com/office/drawing/2014/main" id="{E2A872B2-4E84-43C5-80C6-1A1600F24275}"/>
              </a:ext>
            </a:extLst>
          </p:cNvPr>
          <p:cNvSpPr/>
          <p:nvPr/>
        </p:nvSpPr>
        <p:spPr>
          <a:xfrm>
            <a:off x="9920394" y="74379"/>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8</a:t>
            </a:r>
          </a:p>
        </p:txBody>
      </p:sp>
      <p:sp>
        <p:nvSpPr>
          <p:cNvPr id="51" name="Arrow: Chevron 22">
            <a:hlinkClick r:id="rId13" action="ppaction://hlinksldjump"/>
            <a:extLst>
              <a:ext uri="{FF2B5EF4-FFF2-40B4-BE49-F238E27FC236}">
                <a16:creationId xmlns:a16="http://schemas.microsoft.com/office/drawing/2014/main" id="{E2A872B2-4E84-43C5-80C6-1A1600F24275}"/>
              </a:ext>
            </a:extLst>
          </p:cNvPr>
          <p:cNvSpPr/>
          <p:nvPr/>
        </p:nvSpPr>
        <p:spPr>
          <a:xfrm>
            <a:off x="11025367" y="73661"/>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9</a:t>
            </a:r>
          </a:p>
        </p:txBody>
      </p:sp>
      <p:sp>
        <p:nvSpPr>
          <p:cNvPr id="52" name="Arrow: Chevron 21">
            <a:hlinkClick r:id="rId14" action="ppaction://hlinksldjump"/>
            <a:extLst>
              <a:ext uri="{FF2B5EF4-FFF2-40B4-BE49-F238E27FC236}">
                <a16:creationId xmlns:a16="http://schemas.microsoft.com/office/drawing/2014/main" id="{264F90F0-AF5D-45AC-8879-CB7BFFBD3B85}"/>
              </a:ext>
            </a:extLst>
          </p:cNvPr>
          <p:cNvSpPr/>
          <p:nvPr/>
        </p:nvSpPr>
        <p:spPr>
          <a:xfrm>
            <a:off x="1005436" y="68396"/>
            <a:ext cx="1246752" cy="387351"/>
          </a:xfrm>
          <a:prstGeom prst="chevron">
            <a:avLst/>
          </a:prstGeom>
          <a:solidFill>
            <a:schemeClr val="tx1">
              <a:lumMod val="65000"/>
              <a:lumOff val="35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rPr>
              <a:t>CORESI</a:t>
            </a:r>
          </a:p>
        </p:txBody>
      </p:sp>
      <p:sp>
        <p:nvSpPr>
          <p:cNvPr id="53" name="Arrow: Chevron 22">
            <a:hlinkClick r:id="rId15" action="ppaction://hlinksldjump"/>
            <a:extLst>
              <a:ext uri="{FF2B5EF4-FFF2-40B4-BE49-F238E27FC236}">
                <a16:creationId xmlns:a16="http://schemas.microsoft.com/office/drawing/2014/main" id="{E2A872B2-4E84-43C5-80C6-1A1600F24275}"/>
              </a:ext>
            </a:extLst>
          </p:cNvPr>
          <p:cNvSpPr/>
          <p:nvPr/>
        </p:nvSpPr>
        <p:spPr>
          <a:xfrm>
            <a:off x="4388501" y="72068"/>
            <a:ext cx="1178606"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3</a:t>
            </a:r>
          </a:p>
        </p:txBody>
      </p:sp>
    </p:spTree>
    <p:extLst>
      <p:ext uri="{BB962C8B-B14F-4D97-AF65-F5344CB8AC3E}">
        <p14:creationId xmlns:p14="http://schemas.microsoft.com/office/powerpoint/2010/main" val="9400103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3BBFC-165A-495B-A216-0A5DBA728386}"/>
              </a:ext>
            </a:extLst>
          </p:cNvPr>
          <p:cNvSpPr>
            <a:spLocks noGrp="1"/>
          </p:cNvSpPr>
          <p:nvPr>
            <p:ph type="ctrTitle"/>
          </p:nvPr>
        </p:nvSpPr>
        <p:spPr>
          <a:xfrm>
            <a:off x="69853" y="512764"/>
            <a:ext cx="5137151" cy="839787"/>
          </a:xfrm>
        </p:spPr>
        <p:txBody>
          <a:bodyPr>
            <a:normAutofit/>
          </a:bodyPr>
          <a:lstStyle/>
          <a:p>
            <a:pPr algn="l"/>
            <a:r>
              <a:rPr lang="en-US" sz="4000" b="1"/>
              <a:t>CORESI RESTBUS</a:t>
            </a:r>
          </a:p>
        </p:txBody>
      </p:sp>
      <p:sp>
        <p:nvSpPr>
          <p:cNvPr id="5" name="TextBox 4"/>
          <p:cNvSpPr txBox="1"/>
          <p:nvPr/>
        </p:nvSpPr>
        <p:spPr>
          <a:xfrm>
            <a:off x="69853" y="1408907"/>
            <a:ext cx="12274551" cy="2062103"/>
          </a:xfrm>
          <a:prstGeom prst="rect">
            <a:avLst/>
          </a:prstGeom>
          <a:noFill/>
        </p:spPr>
        <p:txBody>
          <a:bodyPr wrap="square" rtlCol="0">
            <a:spAutoFit/>
          </a:bodyPr>
          <a:lstStyle/>
          <a:p>
            <a:r>
              <a:rPr lang="en-US" sz="2400"/>
              <a:t>Step 3: We need modify contents in </a:t>
            </a:r>
            <a:r>
              <a:rPr lang="en-US" sz="2400">
                <a:solidFill>
                  <a:srgbClr val="0000FF"/>
                </a:solidFill>
              </a:rPr>
              <a:t>source</a:t>
            </a:r>
            <a:r>
              <a:rPr lang="en-US" sz="2400"/>
              <a:t> forder. I will show you what’re contents need to modified?</a:t>
            </a:r>
          </a:p>
          <a:p>
            <a:r>
              <a:rPr lang="en-US" sz="2000"/>
              <a:t>	3.5. And then, you need fix all </a:t>
            </a:r>
            <a:r>
              <a:rPr lang="en-US" sz="2000">
                <a:solidFill>
                  <a:srgbClr val="0000FF"/>
                </a:solidFill>
              </a:rPr>
              <a:t>.cola </a:t>
            </a:r>
            <a:r>
              <a:rPr lang="en-US" sz="2000"/>
              <a:t>files (</a:t>
            </a:r>
            <a:r>
              <a:rPr lang="en-US" sz="2000" b="1"/>
              <a:t>6 files</a:t>
            </a:r>
            <a:r>
              <a:rPr lang="en-US" sz="2000"/>
              <a:t>). </a:t>
            </a:r>
          </a:p>
          <a:p>
            <a:r>
              <a:rPr lang="en-US" sz="2000">
                <a:solidFill>
                  <a:srgbClr val="0000FF"/>
                </a:solidFill>
              </a:rPr>
              <a:t>	</a:t>
            </a:r>
            <a:r>
              <a:rPr lang="en-US" sz="2000"/>
              <a:t>- (2) </a:t>
            </a:r>
            <a:r>
              <a:rPr lang="en-US" sz="2000">
                <a:solidFill>
                  <a:srgbClr val="0000FF"/>
                </a:solidFill>
              </a:rPr>
              <a:t>Next, we will focus to overwrite new checksum counter strings</a:t>
            </a:r>
            <a:r>
              <a:rPr lang="en-US" sz="2000"/>
              <a:t>. So, firstly we need </a:t>
            </a:r>
            <a:r>
              <a:rPr lang="en-US" sz="2000" b="1"/>
              <a:t>Ctrl+F </a:t>
            </a:r>
            <a:r>
              <a:rPr lang="en-US" sz="2000"/>
              <a:t>to search </a:t>
            </a:r>
            <a:r>
              <a:rPr lang="en-US" sz="2000" b="1"/>
              <a:t>“WHERE name” </a:t>
            </a:r>
            <a:r>
              <a:rPr lang="en-US" sz="2000"/>
              <a:t>location, we will see the old checksum counter strings. After that, we copy the new one which’re created in previous slide(</a:t>
            </a:r>
            <a:r>
              <a:rPr lang="en-US" sz="2000">
                <a:solidFill>
                  <a:srgbClr val="0000FF"/>
                </a:solidFill>
              </a:rPr>
              <a:t>page 26</a:t>
            </a:r>
            <a:r>
              <a:rPr lang="en-US" sz="2000"/>
              <a:t>) and replace its to suitable location. Example, I will modify the file below:</a:t>
            </a:r>
            <a:endParaRPr lang="en-US" sz="2000">
              <a:solidFill>
                <a:srgbClr val="0000FF"/>
              </a:solidFill>
            </a:endParaRPr>
          </a:p>
        </p:txBody>
      </p:sp>
      <p:pic>
        <p:nvPicPr>
          <p:cNvPr id="6" name="Picture 5"/>
          <p:cNvPicPr>
            <a:picLocks noChangeAspect="1"/>
          </p:cNvPicPr>
          <p:nvPr/>
        </p:nvPicPr>
        <p:blipFill>
          <a:blip r:embed="rId3"/>
          <a:stretch>
            <a:fillRect/>
          </a:stretch>
        </p:blipFill>
        <p:spPr>
          <a:xfrm>
            <a:off x="194728" y="3396334"/>
            <a:ext cx="5376352" cy="2989777"/>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5695955" y="3471010"/>
            <a:ext cx="6197521" cy="959639"/>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en-US" sz="1400"/>
              <a:t>We can see:</a:t>
            </a:r>
          </a:p>
          <a:p>
            <a:pPr marL="285750" indent="-285750">
              <a:buFontTx/>
              <a:buChar char="-"/>
            </a:pPr>
            <a:r>
              <a:rPr lang="en-US" sz="1400"/>
              <a:t>1 location contains checksum</a:t>
            </a:r>
          </a:p>
          <a:p>
            <a:pPr marL="285750" indent="-285750">
              <a:buFontTx/>
              <a:buChar char="-"/>
            </a:pPr>
            <a:r>
              <a:rPr lang="en-US" sz="1400"/>
              <a:t>3 locations contain alive counter</a:t>
            </a:r>
          </a:p>
          <a:p>
            <a:pPr marL="285750" indent="-285750">
              <a:buFontTx/>
              <a:buChar char="-"/>
            </a:pPr>
            <a:r>
              <a:rPr lang="en-US" sz="1400"/>
              <a:t>8 locations contain both checksum and counter</a:t>
            </a:r>
          </a:p>
        </p:txBody>
      </p:sp>
      <p:sp>
        <p:nvSpPr>
          <p:cNvPr id="9" name="Rectangle 8"/>
          <p:cNvSpPr/>
          <p:nvPr/>
        </p:nvSpPr>
        <p:spPr>
          <a:xfrm>
            <a:off x="5695955" y="4534169"/>
            <a:ext cx="6197521" cy="109367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3" name="Picture 32"/>
          <p:cNvPicPr>
            <a:picLocks noChangeAspect="1"/>
          </p:cNvPicPr>
          <p:nvPr/>
        </p:nvPicPr>
        <p:blipFill>
          <a:blip r:embed="rId4"/>
          <a:stretch>
            <a:fillRect/>
          </a:stretch>
        </p:blipFill>
        <p:spPr>
          <a:xfrm>
            <a:off x="5765319" y="4837963"/>
            <a:ext cx="6058791" cy="666400"/>
          </a:xfrm>
          <a:prstGeom prst="rect">
            <a:avLst/>
          </a:prstGeom>
          <a:ln>
            <a:noFill/>
          </a:ln>
          <a:effectLst>
            <a:outerShdw blurRad="292100" dist="139700" dir="2700000" algn="tl" rotWithShape="0">
              <a:srgbClr val="333333">
                <a:alpha val="65000"/>
              </a:srgbClr>
            </a:outerShdw>
          </a:effectLst>
        </p:spPr>
      </p:pic>
      <p:sp>
        <p:nvSpPr>
          <p:cNvPr id="13" name="Rectangle 12"/>
          <p:cNvSpPr/>
          <p:nvPr/>
        </p:nvSpPr>
        <p:spPr>
          <a:xfrm>
            <a:off x="5695955" y="4533163"/>
            <a:ext cx="1943095" cy="18131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t>New strings</a:t>
            </a:r>
          </a:p>
        </p:txBody>
      </p:sp>
      <p:sp>
        <p:nvSpPr>
          <p:cNvPr id="14" name="TextBox 13"/>
          <p:cNvSpPr txBox="1"/>
          <p:nvPr/>
        </p:nvSpPr>
        <p:spPr>
          <a:xfrm>
            <a:off x="5765319" y="5876925"/>
            <a:ext cx="4235931" cy="523220"/>
          </a:xfrm>
          <a:prstGeom prst="rect">
            <a:avLst/>
          </a:prstGeom>
          <a:noFill/>
        </p:spPr>
        <p:txBody>
          <a:bodyPr wrap="square" rtlCol="0">
            <a:spAutoFit/>
          </a:bodyPr>
          <a:lstStyle/>
          <a:p>
            <a:r>
              <a:rPr lang="en-US" sz="1400">
                <a:solidFill>
                  <a:srgbClr val="FF0000"/>
                </a:solidFill>
              </a:rPr>
              <a:t>*Note:  </a:t>
            </a:r>
            <a:r>
              <a:rPr lang="en-US" sz="1400">
                <a:solidFill>
                  <a:srgbClr val="0000FF"/>
                </a:solidFill>
              </a:rPr>
              <a:t> - ‘?!’ means ‘NOT’, attend it.</a:t>
            </a:r>
          </a:p>
          <a:p>
            <a:r>
              <a:rPr lang="en-US" sz="1400">
                <a:solidFill>
                  <a:srgbClr val="0000FF"/>
                </a:solidFill>
              </a:rPr>
              <a:t>               - Check again after modify</a:t>
            </a:r>
          </a:p>
        </p:txBody>
      </p:sp>
      <p:sp>
        <p:nvSpPr>
          <p:cNvPr id="15" name="Arrow: Pentagon 20">
            <a:hlinkClick r:id="rId5" action="ppaction://hlinksldjump"/>
            <a:extLst>
              <a:ext uri="{FF2B5EF4-FFF2-40B4-BE49-F238E27FC236}">
                <a16:creationId xmlns:a16="http://schemas.microsoft.com/office/drawing/2014/main" id="{5AECBE41-EE73-4392-8F87-FCD402BBAB80}"/>
              </a:ext>
            </a:extLst>
          </p:cNvPr>
          <p:cNvSpPr/>
          <p:nvPr/>
        </p:nvSpPr>
        <p:spPr>
          <a:xfrm>
            <a:off x="69852" y="69061"/>
            <a:ext cx="1006473" cy="387351"/>
          </a:xfrm>
          <a:prstGeom prst="homePlate">
            <a:avLst/>
          </a:prstGeom>
          <a:solidFill>
            <a:schemeClr val="tx1">
              <a:lumMod val="65000"/>
              <a:lumOff val="35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rPr>
              <a:t>HOME</a:t>
            </a:r>
          </a:p>
        </p:txBody>
      </p:sp>
      <p:sp>
        <p:nvSpPr>
          <p:cNvPr id="17" name="Arrow: Chevron 22">
            <a:hlinkClick r:id="rId6" action="ppaction://hlinksldjump"/>
            <a:extLst>
              <a:ext uri="{FF2B5EF4-FFF2-40B4-BE49-F238E27FC236}">
                <a16:creationId xmlns:a16="http://schemas.microsoft.com/office/drawing/2014/main" id="{E2A872B2-4E84-43C5-80C6-1A1600F24275}"/>
              </a:ext>
            </a:extLst>
          </p:cNvPr>
          <p:cNvSpPr/>
          <p:nvPr/>
        </p:nvSpPr>
        <p:spPr>
          <a:xfrm>
            <a:off x="2180032" y="68396"/>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1</a:t>
            </a:r>
          </a:p>
        </p:txBody>
      </p:sp>
      <p:sp>
        <p:nvSpPr>
          <p:cNvPr id="18" name="Arrow: Chevron 22">
            <a:hlinkClick r:id="rId7" action="ppaction://hlinksldjump"/>
            <a:extLst>
              <a:ext uri="{FF2B5EF4-FFF2-40B4-BE49-F238E27FC236}">
                <a16:creationId xmlns:a16="http://schemas.microsoft.com/office/drawing/2014/main" id="{E2A872B2-4E84-43C5-80C6-1A1600F24275}"/>
              </a:ext>
            </a:extLst>
          </p:cNvPr>
          <p:cNvSpPr/>
          <p:nvPr/>
        </p:nvSpPr>
        <p:spPr>
          <a:xfrm>
            <a:off x="3283528" y="68396"/>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2</a:t>
            </a:r>
          </a:p>
        </p:txBody>
      </p:sp>
      <p:sp>
        <p:nvSpPr>
          <p:cNvPr id="20" name="Arrow: Chevron 22">
            <a:hlinkClick r:id="rId8" action="ppaction://hlinksldjump"/>
            <a:extLst>
              <a:ext uri="{FF2B5EF4-FFF2-40B4-BE49-F238E27FC236}">
                <a16:creationId xmlns:a16="http://schemas.microsoft.com/office/drawing/2014/main" id="{E2A872B2-4E84-43C5-80C6-1A1600F24275}"/>
              </a:ext>
            </a:extLst>
          </p:cNvPr>
          <p:cNvSpPr/>
          <p:nvPr/>
        </p:nvSpPr>
        <p:spPr>
          <a:xfrm>
            <a:off x="5491939" y="71350"/>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4</a:t>
            </a:r>
          </a:p>
        </p:txBody>
      </p:sp>
      <p:sp>
        <p:nvSpPr>
          <p:cNvPr id="25" name="Arrow: Chevron 22">
            <a:hlinkClick r:id="rId9" action="ppaction://hlinksldjump"/>
            <a:extLst>
              <a:ext uri="{FF2B5EF4-FFF2-40B4-BE49-F238E27FC236}">
                <a16:creationId xmlns:a16="http://schemas.microsoft.com/office/drawing/2014/main" id="{E2A872B2-4E84-43C5-80C6-1A1600F24275}"/>
              </a:ext>
            </a:extLst>
          </p:cNvPr>
          <p:cNvSpPr/>
          <p:nvPr/>
        </p:nvSpPr>
        <p:spPr>
          <a:xfrm>
            <a:off x="6596912" y="70632"/>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5</a:t>
            </a:r>
          </a:p>
        </p:txBody>
      </p:sp>
      <p:sp>
        <p:nvSpPr>
          <p:cNvPr id="26" name="Arrow: Chevron 22">
            <a:hlinkClick r:id="rId10" action="ppaction://hlinksldjump"/>
            <a:extLst>
              <a:ext uri="{FF2B5EF4-FFF2-40B4-BE49-F238E27FC236}">
                <a16:creationId xmlns:a16="http://schemas.microsoft.com/office/drawing/2014/main" id="{E2A872B2-4E84-43C5-80C6-1A1600F24275}"/>
              </a:ext>
            </a:extLst>
          </p:cNvPr>
          <p:cNvSpPr/>
          <p:nvPr/>
        </p:nvSpPr>
        <p:spPr>
          <a:xfrm>
            <a:off x="7711983" y="71425"/>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6</a:t>
            </a:r>
          </a:p>
        </p:txBody>
      </p:sp>
      <p:sp>
        <p:nvSpPr>
          <p:cNvPr id="27" name="Arrow: Chevron 22">
            <a:hlinkClick r:id="rId11" action="ppaction://hlinksldjump"/>
            <a:extLst>
              <a:ext uri="{FF2B5EF4-FFF2-40B4-BE49-F238E27FC236}">
                <a16:creationId xmlns:a16="http://schemas.microsoft.com/office/drawing/2014/main" id="{E2A872B2-4E84-43C5-80C6-1A1600F24275}"/>
              </a:ext>
            </a:extLst>
          </p:cNvPr>
          <p:cNvSpPr/>
          <p:nvPr/>
        </p:nvSpPr>
        <p:spPr>
          <a:xfrm>
            <a:off x="8816956" y="75097"/>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7</a:t>
            </a:r>
          </a:p>
        </p:txBody>
      </p:sp>
      <p:sp>
        <p:nvSpPr>
          <p:cNvPr id="28" name="Arrow: Chevron 22">
            <a:hlinkClick r:id="rId12" action="ppaction://hlinksldjump"/>
            <a:extLst>
              <a:ext uri="{FF2B5EF4-FFF2-40B4-BE49-F238E27FC236}">
                <a16:creationId xmlns:a16="http://schemas.microsoft.com/office/drawing/2014/main" id="{E2A872B2-4E84-43C5-80C6-1A1600F24275}"/>
              </a:ext>
            </a:extLst>
          </p:cNvPr>
          <p:cNvSpPr/>
          <p:nvPr/>
        </p:nvSpPr>
        <p:spPr>
          <a:xfrm>
            <a:off x="9920394" y="74379"/>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8</a:t>
            </a:r>
          </a:p>
        </p:txBody>
      </p:sp>
      <p:sp>
        <p:nvSpPr>
          <p:cNvPr id="29" name="Arrow: Chevron 22">
            <a:hlinkClick r:id="rId13" action="ppaction://hlinksldjump"/>
            <a:extLst>
              <a:ext uri="{FF2B5EF4-FFF2-40B4-BE49-F238E27FC236}">
                <a16:creationId xmlns:a16="http://schemas.microsoft.com/office/drawing/2014/main" id="{E2A872B2-4E84-43C5-80C6-1A1600F24275}"/>
              </a:ext>
            </a:extLst>
          </p:cNvPr>
          <p:cNvSpPr/>
          <p:nvPr/>
        </p:nvSpPr>
        <p:spPr>
          <a:xfrm>
            <a:off x="11025367" y="73661"/>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9</a:t>
            </a:r>
          </a:p>
        </p:txBody>
      </p:sp>
      <p:sp>
        <p:nvSpPr>
          <p:cNvPr id="30" name="Arrow: Chevron 21">
            <a:hlinkClick r:id="rId14" action="ppaction://hlinksldjump"/>
            <a:extLst>
              <a:ext uri="{FF2B5EF4-FFF2-40B4-BE49-F238E27FC236}">
                <a16:creationId xmlns:a16="http://schemas.microsoft.com/office/drawing/2014/main" id="{264F90F0-AF5D-45AC-8879-CB7BFFBD3B85}"/>
              </a:ext>
            </a:extLst>
          </p:cNvPr>
          <p:cNvSpPr/>
          <p:nvPr/>
        </p:nvSpPr>
        <p:spPr>
          <a:xfrm>
            <a:off x="1005436" y="68396"/>
            <a:ext cx="1246752" cy="387351"/>
          </a:xfrm>
          <a:prstGeom prst="chevron">
            <a:avLst/>
          </a:prstGeom>
          <a:solidFill>
            <a:schemeClr val="tx1">
              <a:lumMod val="65000"/>
              <a:lumOff val="35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rPr>
              <a:t>CORESI</a:t>
            </a:r>
          </a:p>
        </p:txBody>
      </p:sp>
      <p:sp>
        <p:nvSpPr>
          <p:cNvPr id="21" name="Arrow: Chevron 22">
            <a:hlinkClick r:id="rId15" action="ppaction://hlinksldjump"/>
            <a:extLst>
              <a:ext uri="{FF2B5EF4-FFF2-40B4-BE49-F238E27FC236}">
                <a16:creationId xmlns:a16="http://schemas.microsoft.com/office/drawing/2014/main" id="{E2A872B2-4E84-43C5-80C6-1A1600F24275}"/>
              </a:ext>
            </a:extLst>
          </p:cNvPr>
          <p:cNvSpPr/>
          <p:nvPr/>
        </p:nvSpPr>
        <p:spPr>
          <a:xfrm>
            <a:off x="4388501" y="72068"/>
            <a:ext cx="1178606"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3</a:t>
            </a:r>
          </a:p>
        </p:txBody>
      </p:sp>
    </p:spTree>
    <p:extLst>
      <p:ext uri="{BB962C8B-B14F-4D97-AF65-F5344CB8AC3E}">
        <p14:creationId xmlns:p14="http://schemas.microsoft.com/office/powerpoint/2010/main" val="36434367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3BBFC-165A-495B-A216-0A5DBA728386}"/>
              </a:ext>
            </a:extLst>
          </p:cNvPr>
          <p:cNvSpPr>
            <a:spLocks noGrp="1"/>
          </p:cNvSpPr>
          <p:nvPr>
            <p:ph type="ctrTitle"/>
          </p:nvPr>
        </p:nvSpPr>
        <p:spPr>
          <a:xfrm>
            <a:off x="69853" y="512764"/>
            <a:ext cx="5137151" cy="839787"/>
          </a:xfrm>
        </p:spPr>
        <p:txBody>
          <a:bodyPr>
            <a:normAutofit/>
          </a:bodyPr>
          <a:lstStyle/>
          <a:p>
            <a:pPr algn="l"/>
            <a:r>
              <a:rPr lang="en-US" sz="4000" b="1"/>
              <a:t>CORESI RESTBUS</a:t>
            </a:r>
          </a:p>
        </p:txBody>
      </p:sp>
      <p:sp>
        <p:nvSpPr>
          <p:cNvPr id="5" name="TextBox 4"/>
          <p:cNvSpPr txBox="1"/>
          <p:nvPr/>
        </p:nvSpPr>
        <p:spPr>
          <a:xfrm>
            <a:off x="69853" y="1408907"/>
            <a:ext cx="12274551" cy="2062103"/>
          </a:xfrm>
          <a:prstGeom prst="rect">
            <a:avLst/>
          </a:prstGeom>
          <a:noFill/>
        </p:spPr>
        <p:txBody>
          <a:bodyPr wrap="square" rtlCol="0">
            <a:spAutoFit/>
          </a:bodyPr>
          <a:lstStyle/>
          <a:p>
            <a:r>
              <a:rPr lang="en-US" sz="2400"/>
              <a:t>Step 3: We need modify contents in </a:t>
            </a:r>
            <a:r>
              <a:rPr lang="en-US" sz="2400">
                <a:solidFill>
                  <a:srgbClr val="0000FF"/>
                </a:solidFill>
              </a:rPr>
              <a:t>source</a:t>
            </a:r>
            <a:r>
              <a:rPr lang="en-US" sz="2400"/>
              <a:t> forder. I will show you what’re contents need to modified?</a:t>
            </a:r>
          </a:p>
          <a:p>
            <a:r>
              <a:rPr lang="en-US" sz="2000"/>
              <a:t>	3.5. And then, you need fix all </a:t>
            </a:r>
            <a:r>
              <a:rPr lang="en-US" sz="2000">
                <a:solidFill>
                  <a:srgbClr val="0000FF"/>
                </a:solidFill>
              </a:rPr>
              <a:t>.cola </a:t>
            </a:r>
            <a:r>
              <a:rPr lang="en-US" sz="2000"/>
              <a:t>files (</a:t>
            </a:r>
            <a:r>
              <a:rPr lang="en-US" sz="2000" b="1"/>
              <a:t>6 files</a:t>
            </a:r>
            <a:r>
              <a:rPr lang="en-US" sz="2000"/>
              <a:t>). </a:t>
            </a:r>
          </a:p>
          <a:p>
            <a:r>
              <a:rPr lang="en-US" sz="2000">
                <a:solidFill>
                  <a:srgbClr val="0000FF"/>
                </a:solidFill>
              </a:rPr>
              <a:t>	</a:t>
            </a:r>
            <a:r>
              <a:rPr lang="en-US" sz="2000"/>
              <a:t>- (3) </a:t>
            </a:r>
            <a:r>
              <a:rPr lang="en-US" sz="2000">
                <a:solidFill>
                  <a:srgbClr val="0000FF"/>
                </a:solidFill>
              </a:rPr>
              <a:t>We will focus to change the </a:t>
            </a:r>
            <a:r>
              <a:rPr lang="en-US" sz="2000" b="1">
                <a:solidFill>
                  <a:srgbClr val="0000FF"/>
                </a:solidFill>
              </a:rPr>
              <a:t>checksum functions</a:t>
            </a:r>
            <a:r>
              <a:rPr lang="en-US" sz="2000">
                <a:solidFill>
                  <a:srgbClr val="0000FF"/>
                </a:solidFill>
              </a:rPr>
              <a:t>, the </a:t>
            </a:r>
            <a:r>
              <a:rPr lang="en-US" sz="2000" b="1">
                <a:solidFill>
                  <a:srgbClr val="0000FF"/>
                </a:solidFill>
              </a:rPr>
              <a:t>counter functions </a:t>
            </a:r>
            <a:r>
              <a:rPr lang="en-US" sz="2000">
                <a:solidFill>
                  <a:srgbClr val="0000FF"/>
                </a:solidFill>
              </a:rPr>
              <a:t>and </a:t>
            </a:r>
            <a:r>
              <a:rPr lang="en-US" sz="2000" b="1">
                <a:solidFill>
                  <a:srgbClr val="0000FF"/>
                </a:solidFill>
              </a:rPr>
              <a:t>formula calculators crc </a:t>
            </a:r>
            <a:r>
              <a:rPr lang="en-US" sz="2000">
                <a:solidFill>
                  <a:srgbClr val="0000FF"/>
                </a:solidFill>
              </a:rPr>
              <a:t>in file source\coresi_geely\coresi_geely_pubcan\pubc_coresi_geely_cola\</a:t>
            </a:r>
            <a:r>
              <a:rPr lang="en-US" sz="2000" b="1">
                <a:solidFill>
                  <a:srgbClr val="FF0000"/>
                </a:solidFill>
              </a:rPr>
              <a:t>capl_code_cangen_geely.cola</a:t>
            </a:r>
            <a:r>
              <a:rPr lang="en-US" sz="2000" b="1">
                <a:solidFill>
                  <a:srgbClr val="0000FF"/>
                </a:solidFill>
              </a:rPr>
              <a:t>. </a:t>
            </a:r>
            <a:r>
              <a:rPr lang="en-US" sz="2000"/>
              <a:t>To do it, we base on developer requirements and previous released coresi. </a:t>
            </a:r>
          </a:p>
        </p:txBody>
      </p:sp>
      <p:pic>
        <p:nvPicPr>
          <p:cNvPr id="15" name="Picture 14"/>
          <p:cNvPicPr>
            <a:picLocks noChangeAspect="1"/>
          </p:cNvPicPr>
          <p:nvPr/>
        </p:nvPicPr>
        <p:blipFill>
          <a:blip r:embed="rId3"/>
          <a:stretch>
            <a:fillRect/>
          </a:stretch>
        </p:blipFill>
        <p:spPr>
          <a:xfrm>
            <a:off x="187609" y="3391700"/>
            <a:ext cx="4079592" cy="3009099"/>
          </a:xfrm>
          <a:prstGeom prst="rect">
            <a:avLst/>
          </a:prstGeom>
          <a:ln>
            <a:noFill/>
          </a:ln>
          <a:effectLst>
            <a:outerShdw blurRad="292100" dist="139700" dir="2700000" algn="tl" rotWithShape="0">
              <a:srgbClr val="333333">
                <a:alpha val="65000"/>
              </a:srgbClr>
            </a:outerShdw>
          </a:effectLst>
        </p:spPr>
      </p:pic>
      <p:pic>
        <p:nvPicPr>
          <p:cNvPr id="16" name="Picture 15"/>
          <p:cNvPicPr>
            <a:picLocks noChangeAspect="1"/>
          </p:cNvPicPr>
          <p:nvPr/>
        </p:nvPicPr>
        <p:blipFill>
          <a:blip r:embed="rId4"/>
          <a:stretch>
            <a:fillRect/>
          </a:stretch>
        </p:blipFill>
        <p:spPr>
          <a:xfrm>
            <a:off x="4384956" y="3391701"/>
            <a:ext cx="4114509" cy="1828000"/>
          </a:xfrm>
          <a:prstGeom prst="rect">
            <a:avLst/>
          </a:prstGeom>
          <a:ln>
            <a:noFill/>
          </a:ln>
          <a:effectLst>
            <a:outerShdw blurRad="292100" dist="139700" dir="2700000" algn="tl" rotWithShape="0">
              <a:srgbClr val="333333">
                <a:alpha val="65000"/>
              </a:srgbClr>
            </a:outerShdw>
          </a:effectLst>
        </p:spPr>
      </p:pic>
      <p:pic>
        <p:nvPicPr>
          <p:cNvPr id="17" name="Picture 16"/>
          <p:cNvPicPr>
            <a:picLocks noChangeAspect="1"/>
          </p:cNvPicPr>
          <p:nvPr/>
        </p:nvPicPr>
        <p:blipFill>
          <a:blip r:embed="rId5"/>
          <a:stretch>
            <a:fillRect/>
          </a:stretch>
        </p:blipFill>
        <p:spPr>
          <a:xfrm>
            <a:off x="4384955" y="5286375"/>
            <a:ext cx="4114509" cy="1114424"/>
          </a:xfrm>
          <a:prstGeom prst="rect">
            <a:avLst/>
          </a:prstGeom>
          <a:ln>
            <a:noFill/>
          </a:ln>
          <a:effectLst>
            <a:outerShdw blurRad="292100" dist="139700" dir="2700000" algn="tl" rotWithShape="0">
              <a:srgbClr val="333333">
                <a:alpha val="65000"/>
              </a:srgbClr>
            </a:outerShdw>
          </a:effectLst>
        </p:spPr>
      </p:pic>
      <p:sp>
        <p:nvSpPr>
          <p:cNvPr id="18" name="TextBox 17"/>
          <p:cNvSpPr txBox="1"/>
          <p:nvPr/>
        </p:nvSpPr>
        <p:spPr>
          <a:xfrm>
            <a:off x="2152730" y="3537684"/>
            <a:ext cx="1943100" cy="369332"/>
          </a:xfrm>
          <a:prstGeom prst="rect">
            <a:avLst/>
          </a:prstGeom>
          <a:noFill/>
        </p:spPr>
        <p:txBody>
          <a:bodyPr wrap="square" rtlCol="0">
            <a:spAutoFit/>
          </a:bodyPr>
          <a:lstStyle/>
          <a:p>
            <a:r>
              <a:rPr lang="en-US"/>
              <a:t>Checksum func ()</a:t>
            </a:r>
          </a:p>
        </p:txBody>
      </p:sp>
      <p:sp>
        <p:nvSpPr>
          <p:cNvPr id="19" name="Rectangle 18"/>
          <p:cNvSpPr/>
          <p:nvPr/>
        </p:nvSpPr>
        <p:spPr>
          <a:xfrm>
            <a:off x="5800621" y="5396653"/>
            <a:ext cx="2060436" cy="369332"/>
          </a:xfrm>
          <a:prstGeom prst="rect">
            <a:avLst/>
          </a:prstGeom>
        </p:spPr>
        <p:txBody>
          <a:bodyPr wrap="none">
            <a:spAutoFit/>
          </a:bodyPr>
          <a:lstStyle/>
          <a:p>
            <a:r>
              <a:rPr lang="en-US"/>
              <a:t>Calculator crc func()</a:t>
            </a:r>
          </a:p>
        </p:txBody>
      </p:sp>
      <p:sp>
        <p:nvSpPr>
          <p:cNvPr id="43" name="Rectangle 42"/>
          <p:cNvSpPr/>
          <p:nvPr/>
        </p:nvSpPr>
        <p:spPr>
          <a:xfrm>
            <a:off x="6442209" y="3537684"/>
            <a:ext cx="1600310" cy="369332"/>
          </a:xfrm>
          <a:prstGeom prst="rect">
            <a:avLst/>
          </a:prstGeom>
        </p:spPr>
        <p:txBody>
          <a:bodyPr wrap="none">
            <a:spAutoFit/>
          </a:bodyPr>
          <a:lstStyle/>
          <a:p>
            <a:r>
              <a:rPr lang="en-US"/>
              <a:t>Counter func ()</a:t>
            </a:r>
          </a:p>
        </p:txBody>
      </p:sp>
      <p:sp>
        <p:nvSpPr>
          <p:cNvPr id="14" name="Arrow: Pentagon 20">
            <a:hlinkClick r:id="rId6" action="ppaction://hlinksldjump"/>
            <a:extLst>
              <a:ext uri="{FF2B5EF4-FFF2-40B4-BE49-F238E27FC236}">
                <a16:creationId xmlns:a16="http://schemas.microsoft.com/office/drawing/2014/main" id="{5AECBE41-EE73-4392-8F87-FCD402BBAB80}"/>
              </a:ext>
            </a:extLst>
          </p:cNvPr>
          <p:cNvSpPr/>
          <p:nvPr/>
        </p:nvSpPr>
        <p:spPr>
          <a:xfrm>
            <a:off x="69852" y="69061"/>
            <a:ext cx="1006473" cy="387351"/>
          </a:xfrm>
          <a:prstGeom prst="homePlate">
            <a:avLst/>
          </a:prstGeom>
          <a:solidFill>
            <a:schemeClr val="tx1">
              <a:lumMod val="65000"/>
              <a:lumOff val="35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rPr>
              <a:t>HOME</a:t>
            </a:r>
          </a:p>
        </p:txBody>
      </p:sp>
      <p:sp>
        <p:nvSpPr>
          <p:cNvPr id="25" name="Arrow: Chevron 22">
            <a:hlinkClick r:id="rId7" action="ppaction://hlinksldjump"/>
            <a:extLst>
              <a:ext uri="{FF2B5EF4-FFF2-40B4-BE49-F238E27FC236}">
                <a16:creationId xmlns:a16="http://schemas.microsoft.com/office/drawing/2014/main" id="{E2A872B2-4E84-43C5-80C6-1A1600F24275}"/>
              </a:ext>
            </a:extLst>
          </p:cNvPr>
          <p:cNvSpPr/>
          <p:nvPr/>
        </p:nvSpPr>
        <p:spPr>
          <a:xfrm>
            <a:off x="2180032" y="68396"/>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1</a:t>
            </a:r>
          </a:p>
        </p:txBody>
      </p:sp>
      <p:sp>
        <p:nvSpPr>
          <p:cNvPr id="26" name="Arrow: Chevron 22">
            <a:hlinkClick r:id="rId8" action="ppaction://hlinksldjump"/>
            <a:extLst>
              <a:ext uri="{FF2B5EF4-FFF2-40B4-BE49-F238E27FC236}">
                <a16:creationId xmlns:a16="http://schemas.microsoft.com/office/drawing/2014/main" id="{E2A872B2-4E84-43C5-80C6-1A1600F24275}"/>
              </a:ext>
            </a:extLst>
          </p:cNvPr>
          <p:cNvSpPr/>
          <p:nvPr/>
        </p:nvSpPr>
        <p:spPr>
          <a:xfrm>
            <a:off x="3283528" y="68396"/>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2</a:t>
            </a:r>
          </a:p>
        </p:txBody>
      </p:sp>
      <p:sp>
        <p:nvSpPr>
          <p:cNvPr id="28" name="Arrow: Chevron 22">
            <a:hlinkClick r:id="rId9" action="ppaction://hlinksldjump"/>
            <a:extLst>
              <a:ext uri="{FF2B5EF4-FFF2-40B4-BE49-F238E27FC236}">
                <a16:creationId xmlns:a16="http://schemas.microsoft.com/office/drawing/2014/main" id="{E2A872B2-4E84-43C5-80C6-1A1600F24275}"/>
              </a:ext>
            </a:extLst>
          </p:cNvPr>
          <p:cNvSpPr/>
          <p:nvPr/>
        </p:nvSpPr>
        <p:spPr>
          <a:xfrm>
            <a:off x="5491939" y="71350"/>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4</a:t>
            </a:r>
          </a:p>
        </p:txBody>
      </p:sp>
      <p:sp>
        <p:nvSpPr>
          <p:cNvPr id="29" name="Arrow: Chevron 22">
            <a:hlinkClick r:id="rId10" action="ppaction://hlinksldjump"/>
            <a:extLst>
              <a:ext uri="{FF2B5EF4-FFF2-40B4-BE49-F238E27FC236}">
                <a16:creationId xmlns:a16="http://schemas.microsoft.com/office/drawing/2014/main" id="{E2A872B2-4E84-43C5-80C6-1A1600F24275}"/>
              </a:ext>
            </a:extLst>
          </p:cNvPr>
          <p:cNvSpPr/>
          <p:nvPr/>
        </p:nvSpPr>
        <p:spPr>
          <a:xfrm>
            <a:off x="6596912" y="70632"/>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5</a:t>
            </a:r>
          </a:p>
        </p:txBody>
      </p:sp>
      <p:sp>
        <p:nvSpPr>
          <p:cNvPr id="30" name="Arrow: Chevron 22">
            <a:hlinkClick r:id="rId11" action="ppaction://hlinksldjump"/>
            <a:extLst>
              <a:ext uri="{FF2B5EF4-FFF2-40B4-BE49-F238E27FC236}">
                <a16:creationId xmlns:a16="http://schemas.microsoft.com/office/drawing/2014/main" id="{E2A872B2-4E84-43C5-80C6-1A1600F24275}"/>
              </a:ext>
            </a:extLst>
          </p:cNvPr>
          <p:cNvSpPr/>
          <p:nvPr/>
        </p:nvSpPr>
        <p:spPr>
          <a:xfrm>
            <a:off x="7711983" y="71425"/>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6</a:t>
            </a:r>
          </a:p>
        </p:txBody>
      </p:sp>
      <p:sp>
        <p:nvSpPr>
          <p:cNvPr id="31" name="Arrow: Chevron 22">
            <a:hlinkClick r:id="rId12" action="ppaction://hlinksldjump"/>
            <a:extLst>
              <a:ext uri="{FF2B5EF4-FFF2-40B4-BE49-F238E27FC236}">
                <a16:creationId xmlns:a16="http://schemas.microsoft.com/office/drawing/2014/main" id="{E2A872B2-4E84-43C5-80C6-1A1600F24275}"/>
              </a:ext>
            </a:extLst>
          </p:cNvPr>
          <p:cNvSpPr/>
          <p:nvPr/>
        </p:nvSpPr>
        <p:spPr>
          <a:xfrm>
            <a:off x="8816956" y="75097"/>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7</a:t>
            </a:r>
          </a:p>
        </p:txBody>
      </p:sp>
      <p:sp>
        <p:nvSpPr>
          <p:cNvPr id="32" name="Arrow: Chevron 22">
            <a:hlinkClick r:id="rId13" action="ppaction://hlinksldjump"/>
            <a:extLst>
              <a:ext uri="{FF2B5EF4-FFF2-40B4-BE49-F238E27FC236}">
                <a16:creationId xmlns:a16="http://schemas.microsoft.com/office/drawing/2014/main" id="{E2A872B2-4E84-43C5-80C6-1A1600F24275}"/>
              </a:ext>
            </a:extLst>
          </p:cNvPr>
          <p:cNvSpPr/>
          <p:nvPr/>
        </p:nvSpPr>
        <p:spPr>
          <a:xfrm>
            <a:off x="9920394" y="74379"/>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8</a:t>
            </a:r>
          </a:p>
        </p:txBody>
      </p:sp>
      <p:sp>
        <p:nvSpPr>
          <p:cNvPr id="33" name="Arrow: Chevron 22">
            <a:hlinkClick r:id="rId14" action="ppaction://hlinksldjump"/>
            <a:extLst>
              <a:ext uri="{FF2B5EF4-FFF2-40B4-BE49-F238E27FC236}">
                <a16:creationId xmlns:a16="http://schemas.microsoft.com/office/drawing/2014/main" id="{E2A872B2-4E84-43C5-80C6-1A1600F24275}"/>
              </a:ext>
            </a:extLst>
          </p:cNvPr>
          <p:cNvSpPr/>
          <p:nvPr/>
        </p:nvSpPr>
        <p:spPr>
          <a:xfrm>
            <a:off x="11025367" y="73661"/>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9</a:t>
            </a:r>
          </a:p>
        </p:txBody>
      </p:sp>
      <p:sp>
        <p:nvSpPr>
          <p:cNvPr id="34" name="Arrow: Chevron 21">
            <a:hlinkClick r:id="rId15" action="ppaction://hlinksldjump"/>
            <a:extLst>
              <a:ext uri="{FF2B5EF4-FFF2-40B4-BE49-F238E27FC236}">
                <a16:creationId xmlns:a16="http://schemas.microsoft.com/office/drawing/2014/main" id="{264F90F0-AF5D-45AC-8879-CB7BFFBD3B85}"/>
              </a:ext>
            </a:extLst>
          </p:cNvPr>
          <p:cNvSpPr/>
          <p:nvPr/>
        </p:nvSpPr>
        <p:spPr>
          <a:xfrm>
            <a:off x="1005436" y="68396"/>
            <a:ext cx="1246752" cy="387351"/>
          </a:xfrm>
          <a:prstGeom prst="chevron">
            <a:avLst/>
          </a:prstGeom>
          <a:solidFill>
            <a:schemeClr val="tx1">
              <a:lumMod val="65000"/>
              <a:lumOff val="35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rPr>
              <a:t>CORESI</a:t>
            </a:r>
          </a:p>
        </p:txBody>
      </p:sp>
      <p:sp>
        <p:nvSpPr>
          <p:cNvPr id="21" name="Arrow: Chevron 22">
            <a:hlinkClick r:id="rId16" action="ppaction://hlinksldjump"/>
            <a:extLst>
              <a:ext uri="{FF2B5EF4-FFF2-40B4-BE49-F238E27FC236}">
                <a16:creationId xmlns:a16="http://schemas.microsoft.com/office/drawing/2014/main" id="{E2A872B2-4E84-43C5-80C6-1A1600F24275}"/>
              </a:ext>
            </a:extLst>
          </p:cNvPr>
          <p:cNvSpPr/>
          <p:nvPr/>
        </p:nvSpPr>
        <p:spPr>
          <a:xfrm>
            <a:off x="4388501" y="72068"/>
            <a:ext cx="1178606"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3</a:t>
            </a:r>
          </a:p>
        </p:txBody>
      </p:sp>
    </p:spTree>
    <p:extLst>
      <p:ext uri="{BB962C8B-B14F-4D97-AF65-F5344CB8AC3E}">
        <p14:creationId xmlns:p14="http://schemas.microsoft.com/office/powerpoint/2010/main" val="3409542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3BBFC-165A-495B-A216-0A5DBA728386}"/>
              </a:ext>
            </a:extLst>
          </p:cNvPr>
          <p:cNvSpPr>
            <a:spLocks noGrp="1"/>
          </p:cNvSpPr>
          <p:nvPr>
            <p:ph type="ctrTitle"/>
          </p:nvPr>
        </p:nvSpPr>
        <p:spPr>
          <a:xfrm>
            <a:off x="133351" y="449265"/>
            <a:ext cx="7056808" cy="839787"/>
          </a:xfrm>
        </p:spPr>
        <p:txBody>
          <a:bodyPr>
            <a:normAutofit/>
          </a:bodyPr>
          <a:lstStyle/>
          <a:p>
            <a:pPr algn="l"/>
            <a:r>
              <a:rPr lang="en-US" sz="4000" b="1" dirty="0"/>
              <a:t>SERVICE 3E – Tester Presents</a:t>
            </a:r>
          </a:p>
        </p:txBody>
      </p:sp>
      <p:sp>
        <p:nvSpPr>
          <p:cNvPr id="36" name="Rectangle 35">
            <a:extLst>
              <a:ext uri="{FF2B5EF4-FFF2-40B4-BE49-F238E27FC236}">
                <a16:creationId xmlns:a16="http://schemas.microsoft.com/office/drawing/2014/main" id="{95FC9C59-287F-470E-8C3F-0BB37D587B65}"/>
              </a:ext>
            </a:extLst>
          </p:cNvPr>
          <p:cNvSpPr/>
          <p:nvPr/>
        </p:nvSpPr>
        <p:spPr>
          <a:xfrm>
            <a:off x="5435749" y="1539899"/>
            <a:ext cx="6449688" cy="187166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7" name="Flowchart: Multidocument 36">
            <a:extLst>
              <a:ext uri="{FF2B5EF4-FFF2-40B4-BE49-F238E27FC236}">
                <a16:creationId xmlns:a16="http://schemas.microsoft.com/office/drawing/2014/main" id="{3CDD9D7A-CD11-4DD4-A7C0-790631017F51}"/>
              </a:ext>
            </a:extLst>
          </p:cNvPr>
          <p:cNvSpPr/>
          <p:nvPr/>
        </p:nvSpPr>
        <p:spPr>
          <a:xfrm>
            <a:off x="5555120" y="2246435"/>
            <a:ext cx="2180819" cy="1117600"/>
          </a:xfrm>
          <a:prstGeom prst="flowChartMultidocumen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t>OTHER SESSIONS</a:t>
            </a:r>
          </a:p>
        </p:txBody>
      </p:sp>
      <p:sp>
        <p:nvSpPr>
          <p:cNvPr id="38" name="Rectangle: Diagonal Corners Snipped 37">
            <a:extLst>
              <a:ext uri="{FF2B5EF4-FFF2-40B4-BE49-F238E27FC236}">
                <a16:creationId xmlns:a16="http://schemas.microsoft.com/office/drawing/2014/main" id="{951ADFC3-4361-4B04-9F6B-E099A468949B}"/>
              </a:ext>
            </a:extLst>
          </p:cNvPr>
          <p:cNvSpPr/>
          <p:nvPr/>
        </p:nvSpPr>
        <p:spPr>
          <a:xfrm>
            <a:off x="9590894" y="2445665"/>
            <a:ext cx="2059356" cy="704851"/>
          </a:xfrm>
          <a:prstGeom prst="snip2Diag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t>DEFAULT SESSION</a:t>
            </a:r>
          </a:p>
        </p:txBody>
      </p:sp>
      <p:cxnSp>
        <p:nvCxnSpPr>
          <p:cNvPr id="39" name="Straight Arrow Connector 38">
            <a:extLst>
              <a:ext uri="{FF2B5EF4-FFF2-40B4-BE49-F238E27FC236}">
                <a16:creationId xmlns:a16="http://schemas.microsoft.com/office/drawing/2014/main" id="{B94D4722-1AB3-4174-AC70-94314D8E6A7A}"/>
              </a:ext>
            </a:extLst>
          </p:cNvPr>
          <p:cNvCxnSpPr>
            <a:stCxn id="37" idx="3"/>
            <a:endCxn id="38" idx="2"/>
          </p:cNvCxnSpPr>
          <p:nvPr/>
        </p:nvCxnSpPr>
        <p:spPr>
          <a:xfrm flipV="1">
            <a:off x="7735942" y="2798091"/>
            <a:ext cx="1854953" cy="71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7811DF6-87CC-431E-8ABC-D3A4494BD996}"/>
              </a:ext>
            </a:extLst>
          </p:cNvPr>
          <p:cNvSpPr txBox="1"/>
          <p:nvPr/>
        </p:nvSpPr>
        <p:spPr>
          <a:xfrm>
            <a:off x="7735942" y="2466607"/>
            <a:ext cx="1854953" cy="369332"/>
          </a:xfrm>
          <a:prstGeom prst="rect">
            <a:avLst/>
          </a:prstGeom>
          <a:noFill/>
        </p:spPr>
        <p:txBody>
          <a:bodyPr wrap="square" rtlCol="0">
            <a:spAutoFit/>
          </a:bodyPr>
          <a:lstStyle/>
          <a:p>
            <a:r>
              <a:rPr lang="en-US" b="1"/>
              <a:t>Keep long time…</a:t>
            </a:r>
          </a:p>
        </p:txBody>
      </p:sp>
      <p:sp>
        <p:nvSpPr>
          <p:cNvPr id="41" name="Rectangle 40">
            <a:extLst>
              <a:ext uri="{FF2B5EF4-FFF2-40B4-BE49-F238E27FC236}">
                <a16:creationId xmlns:a16="http://schemas.microsoft.com/office/drawing/2014/main" id="{FB7BA1CD-1863-4FA1-882A-DDCFE83DCA63}"/>
              </a:ext>
            </a:extLst>
          </p:cNvPr>
          <p:cNvSpPr/>
          <p:nvPr/>
        </p:nvSpPr>
        <p:spPr>
          <a:xfrm>
            <a:off x="5435749" y="1547284"/>
            <a:ext cx="6449688" cy="4454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ECU</a:t>
            </a:r>
          </a:p>
        </p:txBody>
      </p:sp>
      <p:sp>
        <p:nvSpPr>
          <p:cNvPr id="42" name="Rectangle 41">
            <a:extLst>
              <a:ext uri="{FF2B5EF4-FFF2-40B4-BE49-F238E27FC236}">
                <a16:creationId xmlns:a16="http://schemas.microsoft.com/office/drawing/2014/main" id="{B55D44D8-3AC9-49E3-8469-22A5BFBAB6E4}"/>
              </a:ext>
            </a:extLst>
          </p:cNvPr>
          <p:cNvSpPr/>
          <p:nvPr/>
        </p:nvSpPr>
        <p:spPr>
          <a:xfrm>
            <a:off x="323477" y="1550048"/>
            <a:ext cx="2270904" cy="1864275"/>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2C43449-7493-4040-9666-057B9BED7536}"/>
              </a:ext>
            </a:extLst>
          </p:cNvPr>
          <p:cNvSpPr/>
          <p:nvPr/>
        </p:nvSpPr>
        <p:spPr>
          <a:xfrm>
            <a:off x="323477" y="1557436"/>
            <a:ext cx="2270904" cy="4454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TESTER</a:t>
            </a:r>
          </a:p>
        </p:txBody>
      </p:sp>
      <p:sp>
        <p:nvSpPr>
          <p:cNvPr id="45" name="Rectangle: Rounded Corners 44">
            <a:extLst>
              <a:ext uri="{FF2B5EF4-FFF2-40B4-BE49-F238E27FC236}">
                <a16:creationId xmlns:a16="http://schemas.microsoft.com/office/drawing/2014/main" id="{A8E943A7-B651-46CF-B05F-D60AB86F8D4D}"/>
              </a:ext>
            </a:extLst>
          </p:cNvPr>
          <p:cNvSpPr/>
          <p:nvPr/>
        </p:nvSpPr>
        <p:spPr>
          <a:xfrm>
            <a:off x="1052290" y="2243110"/>
            <a:ext cx="813284" cy="292711"/>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Tools</a:t>
            </a:r>
          </a:p>
        </p:txBody>
      </p:sp>
      <p:sp>
        <p:nvSpPr>
          <p:cNvPr id="47" name="Rectangle: Rounded Corners 46">
            <a:extLst>
              <a:ext uri="{FF2B5EF4-FFF2-40B4-BE49-F238E27FC236}">
                <a16:creationId xmlns:a16="http://schemas.microsoft.com/office/drawing/2014/main" id="{A3DE4A06-7F79-4104-891E-0610200520F7}"/>
              </a:ext>
            </a:extLst>
          </p:cNvPr>
          <p:cNvSpPr/>
          <p:nvPr/>
        </p:nvSpPr>
        <p:spPr>
          <a:xfrm>
            <a:off x="1052290" y="2676881"/>
            <a:ext cx="813284" cy="292711"/>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Panel</a:t>
            </a:r>
          </a:p>
        </p:txBody>
      </p:sp>
      <p:cxnSp>
        <p:nvCxnSpPr>
          <p:cNvPr id="50" name="Straight Arrow Connector 49">
            <a:extLst>
              <a:ext uri="{FF2B5EF4-FFF2-40B4-BE49-F238E27FC236}">
                <a16:creationId xmlns:a16="http://schemas.microsoft.com/office/drawing/2014/main" id="{1A632C20-0F00-4089-91A2-9EA695ADAB1F}"/>
              </a:ext>
            </a:extLst>
          </p:cNvPr>
          <p:cNvCxnSpPr>
            <a:cxnSpLocks/>
          </p:cNvCxnSpPr>
          <p:nvPr/>
        </p:nvCxnSpPr>
        <p:spPr>
          <a:xfrm>
            <a:off x="2594381" y="2363573"/>
            <a:ext cx="28413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BF3B1BF-6446-4342-BA37-820A07AB1BD4}"/>
              </a:ext>
            </a:extLst>
          </p:cNvPr>
          <p:cNvCxnSpPr>
            <a:cxnSpLocks/>
          </p:cNvCxnSpPr>
          <p:nvPr/>
        </p:nvCxnSpPr>
        <p:spPr>
          <a:xfrm flipH="1">
            <a:off x="2555699" y="2821115"/>
            <a:ext cx="283120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6650576-E115-42F0-8A59-D6F2F6A01EBC}"/>
              </a:ext>
            </a:extLst>
          </p:cNvPr>
          <p:cNvSpPr txBox="1"/>
          <p:nvPr/>
        </p:nvSpPr>
        <p:spPr>
          <a:xfrm>
            <a:off x="3701353" y="2047731"/>
            <a:ext cx="939800" cy="369332"/>
          </a:xfrm>
          <a:prstGeom prst="rect">
            <a:avLst/>
          </a:prstGeom>
          <a:noFill/>
        </p:spPr>
        <p:txBody>
          <a:bodyPr wrap="square" rtlCol="0">
            <a:spAutoFit/>
          </a:bodyPr>
          <a:lstStyle/>
          <a:p>
            <a:r>
              <a:rPr lang="en-US" dirty="0"/>
              <a:t>3E 00</a:t>
            </a:r>
          </a:p>
        </p:txBody>
      </p:sp>
      <p:sp>
        <p:nvSpPr>
          <p:cNvPr id="55" name="Rectangle 54">
            <a:extLst>
              <a:ext uri="{FF2B5EF4-FFF2-40B4-BE49-F238E27FC236}">
                <a16:creationId xmlns:a16="http://schemas.microsoft.com/office/drawing/2014/main" id="{C9464348-20C5-4910-8BB7-B9924952ECBC}"/>
              </a:ext>
            </a:extLst>
          </p:cNvPr>
          <p:cNvSpPr/>
          <p:nvPr/>
        </p:nvSpPr>
        <p:spPr>
          <a:xfrm>
            <a:off x="3700170" y="2812767"/>
            <a:ext cx="700833" cy="369332"/>
          </a:xfrm>
          <a:prstGeom prst="rect">
            <a:avLst/>
          </a:prstGeom>
        </p:spPr>
        <p:txBody>
          <a:bodyPr wrap="none">
            <a:spAutoFit/>
          </a:bodyPr>
          <a:lstStyle/>
          <a:p>
            <a:r>
              <a:rPr lang="en-US"/>
              <a:t>7E 00</a:t>
            </a:r>
          </a:p>
        </p:txBody>
      </p:sp>
      <p:graphicFrame>
        <p:nvGraphicFramePr>
          <p:cNvPr id="56" name="Table 55">
            <a:extLst>
              <a:ext uri="{FF2B5EF4-FFF2-40B4-BE49-F238E27FC236}">
                <a16:creationId xmlns:a16="http://schemas.microsoft.com/office/drawing/2014/main" id="{A488E957-4767-4805-9422-4DA08FE9C69D}"/>
              </a:ext>
            </a:extLst>
          </p:cNvPr>
          <p:cNvGraphicFramePr>
            <a:graphicFrameLocks noGrp="1"/>
          </p:cNvGraphicFramePr>
          <p:nvPr>
            <p:extLst>
              <p:ext uri="{D42A27DB-BD31-4B8C-83A1-F6EECF244321}">
                <p14:modId xmlns:p14="http://schemas.microsoft.com/office/powerpoint/2010/main" val="4207125131"/>
              </p:ext>
            </p:extLst>
          </p:nvPr>
        </p:nvGraphicFramePr>
        <p:xfrm>
          <a:off x="5435750" y="3956831"/>
          <a:ext cx="5604342" cy="1188720"/>
        </p:xfrm>
        <a:graphic>
          <a:graphicData uri="http://schemas.openxmlformats.org/drawingml/2006/table">
            <a:tbl>
              <a:tblPr firstRow="1" bandRow="1">
                <a:tableStyleId>{69012ECD-51FC-41F1-AA8D-1B2483CD663E}</a:tableStyleId>
              </a:tblPr>
              <a:tblGrid>
                <a:gridCol w="2372191">
                  <a:extLst>
                    <a:ext uri="{9D8B030D-6E8A-4147-A177-3AD203B41FA5}">
                      <a16:colId xmlns:a16="http://schemas.microsoft.com/office/drawing/2014/main" val="78136604"/>
                    </a:ext>
                  </a:extLst>
                </a:gridCol>
                <a:gridCol w="3232151">
                  <a:extLst>
                    <a:ext uri="{9D8B030D-6E8A-4147-A177-3AD203B41FA5}">
                      <a16:colId xmlns:a16="http://schemas.microsoft.com/office/drawing/2014/main" val="1444349855"/>
                    </a:ext>
                  </a:extLst>
                </a:gridCol>
              </a:tblGrid>
              <a:tr h="396240">
                <a:tc>
                  <a:txBody>
                    <a:bodyPr/>
                    <a:lstStyle/>
                    <a:p>
                      <a:r>
                        <a:rPr lang="en-US" sz="2000"/>
                        <a:t>NRC supported</a:t>
                      </a:r>
                    </a:p>
                  </a:txBody>
                  <a:tcPr/>
                </a:tc>
                <a:tc>
                  <a:txBody>
                    <a:bodyPr/>
                    <a:lstStyle/>
                    <a:p>
                      <a:r>
                        <a:rPr lang="en-US" sz="2000"/>
                        <a:t>Example</a:t>
                      </a:r>
                    </a:p>
                  </a:txBody>
                  <a:tcPr/>
                </a:tc>
                <a:extLst>
                  <a:ext uri="{0D108BD9-81ED-4DB2-BD59-A6C34878D82A}">
                    <a16:rowId xmlns:a16="http://schemas.microsoft.com/office/drawing/2014/main" val="1452830760"/>
                  </a:ext>
                </a:extLst>
              </a:tr>
              <a:tr h="396240">
                <a:tc>
                  <a:txBody>
                    <a:bodyPr/>
                    <a:lstStyle/>
                    <a:p>
                      <a:r>
                        <a:rPr lang="en-US" sz="2000"/>
                        <a:t>12</a:t>
                      </a:r>
                    </a:p>
                  </a:txBody>
                  <a:tcPr/>
                </a:tc>
                <a:tc>
                  <a:txBody>
                    <a:bodyPr/>
                    <a:lstStyle/>
                    <a:p>
                      <a:r>
                        <a:rPr lang="en-US" sz="2000" dirty="0"/>
                        <a:t>3E 01 -&gt; 7F 3E 12</a:t>
                      </a:r>
                    </a:p>
                  </a:txBody>
                  <a:tcPr/>
                </a:tc>
                <a:extLst>
                  <a:ext uri="{0D108BD9-81ED-4DB2-BD59-A6C34878D82A}">
                    <a16:rowId xmlns:a16="http://schemas.microsoft.com/office/drawing/2014/main" val="1654775880"/>
                  </a:ext>
                </a:extLst>
              </a:tr>
              <a:tr h="396240">
                <a:tc>
                  <a:txBody>
                    <a:bodyPr/>
                    <a:lstStyle/>
                    <a:p>
                      <a:r>
                        <a:rPr lang="en-US" sz="2000" dirty="0"/>
                        <a:t>13</a:t>
                      </a:r>
                    </a:p>
                  </a:txBody>
                  <a:tcPr/>
                </a:tc>
                <a:tc>
                  <a:txBody>
                    <a:bodyPr/>
                    <a:lstStyle/>
                    <a:p>
                      <a:r>
                        <a:rPr lang="en-US" sz="2000" dirty="0"/>
                        <a:t>3E 00 03 -&gt; 7F 3E 13</a:t>
                      </a:r>
                    </a:p>
                  </a:txBody>
                  <a:tcPr/>
                </a:tc>
                <a:extLst>
                  <a:ext uri="{0D108BD9-81ED-4DB2-BD59-A6C34878D82A}">
                    <a16:rowId xmlns:a16="http://schemas.microsoft.com/office/drawing/2014/main" val="220043576"/>
                  </a:ext>
                </a:extLst>
              </a:tr>
            </a:tbl>
          </a:graphicData>
        </a:graphic>
      </p:graphicFrame>
      <p:sp>
        <p:nvSpPr>
          <p:cNvPr id="58" name="Cloud 57">
            <a:extLst>
              <a:ext uri="{FF2B5EF4-FFF2-40B4-BE49-F238E27FC236}">
                <a16:creationId xmlns:a16="http://schemas.microsoft.com/office/drawing/2014/main" id="{F30A2D45-C3F4-40AE-87D7-6559F30F0D26}"/>
              </a:ext>
            </a:extLst>
          </p:cNvPr>
          <p:cNvSpPr/>
          <p:nvPr/>
        </p:nvSpPr>
        <p:spPr>
          <a:xfrm>
            <a:off x="2739473" y="1227540"/>
            <a:ext cx="2622219" cy="832289"/>
          </a:xfrm>
          <a:prstGeom prst="cloud">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solidFill>
              </a:rPr>
              <a:t>Only supported sub-function </a:t>
            </a:r>
            <a:r>
              <a:rPr lang="en-US" dirty="0"/>
              <a:t>00</a:t>
            </a:r>
          </a:p>
        </p:txBody>
      </p:sp>
      <p:graphicFrame>
        <p:nvGraphicFramePr>
          <p:cNvPr id="63" name="Table 62">
            <a:extLst>
              <a:ext uri="{FF2B5EF4-FFF2-40B4-BE49-F238E27FC236}">
                <a16:creationId xmlns:a16="http://schemas.microsoft.com/office/drawing/2014/main" id="{D344AC7A-4C14-4751-8957-E598F55B06FE}"/>
              </a:ext>
            </a:extLst>
          </p:cNvPr>
          <p:cNvGraphicFramePr>
            <a:graphicFrameLocks noGrp="1"/>
          </p:cNvGraphicFramePr>
          <p:nvPr>
            <p:extLst>
              <p:ext uri="{D42A27DB-BD31-4B8C-83A1-F6EECF244321}">
                <p14:modId xmlns:p14="http://schemas.microsoft.com/office/powerpoint/2010/main" val="2678887480"/>
              </p:ext>
            </p:extLst>
          </p:nvPr>
        </p:nvGraphicFramePr>
        <p:xfrm>
          <a:off x="357513" y="3956831"/>
          <a:ext cx="2800723" cy="1188720"/>
        </p:xfrm>
        <a:graphic>
          <a:graphicData uri="http://schemas.openxmlformats.org/drawingml/2006/table">
            <a:tbl>
              <a:tblPr firstRow="1" bandRow="1">
                <a:tableStyleId>{69012ECD-51FC-41F1-AA8D-1B2483CD663E}</a:tableStyleId>
              </a:tblPr>
              <a:tblGrid>
                <a:gridCol w="2800723">
                  <a:extLst>
                    <a:ext uri="{9D8B030D-6E8A-4147-A177-3AD203B41FA5}">
                      <a16:colId xmlns:a16="http://schemas.microsoft.com/office/drawing/2014/main" val="78136604"/>
                    </a:ext>
                  </a:extLst>
                </a:gridCol>
              </a:tblGrid>
              <a:tr h="396240">
                <a:tc>
                  <a:txBody>
                    <a:bodyPr/>
                    <a:lstStyle/>
                    <a:p>
                      <a:r>
                        <a:rPr lang="en-US" sz="2000"/>
                        <a:t>Supported Addressing</a:t>
                      </a:r>
                    </a:p>
                  </a:txBody>
                  <a:tcPr/>
                </a:tc>
                <a:extLst>
                  <a:ext uri="{0D108BD9-81ED-4DB2-BD59-A6C34878D82A}">
                    <a16:rowId xmlns:a16="http://schemas.microsoft.com/office/drawing/2014/main" val="1452830760"/>
                  </a:ext>
                </a:extLst>
              </a:tr>
              <a:tr h="396240">
                <a:tc>
                  <a:txBody>
                    <a:bodyPr/>
                    <a:lstStyle/>
                    <a:p>
                      <a:r>
                        <a:rPr lang="en-US" sz="2000" dirty="0"/>
                        <a:t>Physical Addressing</a:t>
                      </a:r>
                    </a:p>
                  </a:txBody>
                  <a:tcPr/>
                </a:tc>
                <a:extLst>
                  <a:ext uri="{0D108BD9-81ED-4DB2-BD59-A6C34878D82A}">
                    <a16:rowId xmlns:a16="http://schemas.microsoft.com/office/drawing/2014/main" val="1654775880"/>
                  </a:ext>
                </a:extLst>
              </a:tr>
              <a:tr h="396240">
                <a:tc>
                  <a:txBody>
                    <a:bodyPr/>
                    <a:lstStyle/>
                    <a:p>
                      <a:r>
                        <a:rPr lang="en-US" sz="2000" dirty="0"/>
                        <a:t>Functional Addressing</a:t>
                      </a:r>
                    </a:p>
                  </a:txBody>
                  <a:tcPr/>
                </a:tc>
                <a:extLst>
                  <a:ext uri="{0D108BD9-81ED-4DB2-BD59-A6C34878D82A}">
                    <a16:rowId xmlns:a16="http://schemas.microsoft.com/office/drawing/2014/main" val="220043576"/>
                  </a:ext>
                </a:extLst>
              </a:tr>
            </a:tbl>
          </a:graphicData>
        </a:graphic>
      </p:graphicFrame>
      <p:sp>
        <p:nvSpPr>
          <p:cNvPr id="73" name="Arrow: Pentagon 72">
            <a:hlinkClick r:id="rId2" action="ppaction://hlinksldjump"/>
            <a:extLst>
              <a:ext uri="{FF2B5EF4-FFF2-40B4-BE49-F238E27FC236}">
                <a16:creationId xmlns:a16="http://schemas.microsoft.com/office/drawing/2014/main" id="{B216797D-E1AF-48F2-8427-5D60A17A9768}"/>
              </a:ext>
            </a:extLst>
          </p:cNvPr>
          <p:cNvSpPr/>
          <p:nvPr/>
        </p:nvSpPr>
        <p:spPr>
          <a:xfrm>
            <a:off x="58779" y="50047"/>
            <a:ext cx="2145816" cy="387351"/>
          </a:xfrm>
          <a:prstGeom prst="homePlate">
            <a:avLst/>
          </a:prstGeom>
          <a:solidFill>
            <a:schemeClr val="tx1">
              <a:lumMod val="65000"/>
              <a:lumOff val="3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rPr>
              <a:t>DCOM</a:t>
            </a:r>
          </a:p>
        </p:txBody>
      </p:sp>
      <p:sp>
        <p:nvSpPr>
          <p:cNvPr id="74" name="Arrow: Chevron 73">
            <a:hlinkClick r:id="rId3" action="ppaction://hlinksldjump"/>
            <a:extLst>
              <a:ext uri="{FF2B5EF4-FFF2-40B4-BE49-F238E27FC236}">
                <a16:creationId xmlns:a16="http://schemas.microsoft.com/office/drawing/2014/main" id="{FE478A09-6899-4FB6-8831-96FEE73F3B6A}"/>
              </a:ext>
            </a:extLst>
          </p:cNvPr>
          <p:cNvSpPr/>
          <p:nvPr/>
        </p:nvSpPr>
        <p:spPr>
          <a:xfrm>
            <a:off x="3066644" y="55982"/>
            <a:ext cx="1101649"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3E</a:t>
            </a:r>
          </a:p>
        </p:txBody>
      </p:sp>
      <p:sp>
        <p:nvSpPr>
          <p:cNvPr id="75" name="Arrow: Chevron 74">
            <a:hlinkClick r:id="rId4" action="ppaction://hlinksldjump"/>
            <a:extLst>
              <a:ext uri="{FF2B5EF4-FFF2-40B4-BE49-F238E27FC236}">
                <a16:creationId xmlns:a16="http://schemas.microsoft.com/office/drawing/2014/main" id="{814727B9-1B3F-46CC-B29F-6E9E09DF12B6}"/>
              </a:ext>
            </a:extLst>
          </p:cNvPr>
          <p:cNvSpPr/>
          <p:nvPr/>
        </p:nvSpPr>
        <p:spPr>
          <a:xfrm>
            <a:off x="4049910" y="55982"/>
            <a:ext cx="110164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2E</a:t>
            </a:r>
          </a:p>
        </p:txBody>
      </p:sp>
      <p:sp>
        <p:nvSpPr>
          <p:cNvPr id="76" name="Arrow: Chevron 75">
            <a:hlinkClick r:id="rId5" action="ppaction://hlinksldjump"/>
            <a:extLst>
              <a:ext uri="{FF2B5EF4-FFF2-40B4-BE49-F238E27FC236}">
                <a16:creationId xmlns:a16="http://schemas.microsoft.com/office/drawing/2014/main" id="{95086047-846E-4F23-819C-72BB7EF87B89}"/>
              </a:ext>
            </a:extLst>
          </p:cNvPr>
          <p:cNvSpPr/>
          <p:nvPr/>
        </p:nvSpPr>
        <p:spPr>
          <a:xfrm>
            <a:off x="5044014" y="59241"/>
            <a:ext cx="1101649" cy="384088"/>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22</a:t>
            </a:r>
          </a:p>
        </p:txBody>
      </p:sp>
      <p:sp>
        <p:nvSpPr>
          <p:cNvPr id="77" name="Arrow: Chevron 76">
            <a:hlinkClick r:id="rId6" action="ppaction://hlinksldjump"/>
            <a:extLst>
              <a:ext uri="{FF2B5EF4-FFF2-40B4-BE49-F238E27FC236}">
                <a16:creationId xmlns:a16="http://schemas.microsoft.com/office/drawing/2014/main" id="{D3117FDD-042B-4703-B8CB-A856A35C8D99}"/>
              </a:ext>
            </a:extLst>
          </p:cNvPr>
          <p:cNvSpPr/>
          <p:nvPr/>
        </p:nvSpPr>
        <p:spPr>
          <a:xfrm>
            <a:off x="6038118" y="59243"/>
            <a:ext cx="110164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19</a:t>
            </a:r>
          </a:p>
        </p:txBody>
      </p:sp>
      <p:sp>
        <p:nvSpPr>
          <p:cNvPr id="78" name="Arrow: Chevron 77">
            <a:hlinkClick r:id="rId7" action="ppaction://hlinksldjump"/>
            <a:extLst>
              <a:ext uri="{FF2B5EF4-FFF2-40B4-BE49-F238E27FC236}">
                <a16:creationId xmlns:a16="http://schemas.microsoft.com/office/drawing/2014/main" id="{E6DC202F-8A66-452C-B8F6-A24B7C0C59AE}"/>
              </a:ext>
            </a:extLst>
          </p:cNvPr>
          <p:cNvSpPr/>
          <p:nvPr/>
        </p:nvSpPr>
        <p:spPr>
          <a:xfrm>
            <a:off x="7021381" y="55982"/>
            <a:ext cx="1101651"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14</a:t>
            </a:r>
          </a:p>
        </p:txBody>
      </p:sp>
      <p:sp>
        <p:nvSpPr>
          <p:cNvPr id="79" name="Arrow: Chevron 78">
            <a:hlinkClick r:id="rId8" action="ppaction://hlinksldjump"/>
            <a:extLst>
              <a:ext uri="{FF2B5EF4-FFF2-40B4-BE49-F238E27FC236}">
                <a16:creationId xmlns:a16="http://schemas.microsoft.com/office/drawing/2014/main" id="{59CC0111-3448-46C0-9C7E-DB57904D1477}"/>
              </a:ext>
            </a:extLst>
          </p:cNvPr>
          <p:cNvSpPr/>
          <p:nvPr/>
        </p:nvSpPr>
        <p:spPr>
          <a:xfrm>
            <a:off x="8015485" y="59245"/>
            <a:ext cx="1115160"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85</a:t>
            </a:r>
          </a:p>
        </p:txBody>
      </p:sp>
      <p:sp>
        <p:nvSpPr>
          <p:cNvPr id="80" name="Arrow: Chevron 79">
            <a:hlinkClick r:id="rId9" action="ppaction://hlinksldjump"/>
            <a:extLst>
              <a:ext uri="{FF2B5EF4-FFF2-40B4-BE49-F238E27FC236}">
                <a16:creationId xmlns:a16="http://schemas.microsoft.com/office/drawing/2014/main" id="{3B9F3E07-EA0D-46BF-9EAE-5969B0BC5AEE}"/>
              </a:ext>
            </a:extLst>
          </p:cNvPr>
          <p:cNvSpPr/>
          <p:nvPr/>
        </p:nvSpPr>
        <p:spPr>
          <a:xfrm>
            <a:off x="9016344" y="59245"/>
            <a:ext cx="1115160"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11</a:t>
            </a:r>
          </a:p>
        </p:txBody>
      </p:sp>
      <p:sp>
        <p:nvSpPr>
          <p:cNvPr id="81" name="Arrow: Chevron 80">
            <a:hlinkClick r:id="rId10" action="ppaction://hlinksldjump"/>
            <a:extLst>
              <a:ext uri="{FF2B5EF4-FFF2-40B4-BE49-F238E27FC236}">
                <a16:creationId xmlns:a16="http://schemas.microsoft.com/office/drawing/2014/main" id="{45637752-6334-48C1-9762-D051A1D4E60F}"/>
              </a:ext>
            </a:extLst>
          </p:cNvPr>
          <p:cNvSpPr/>
          <p:nvPr/>
        </p:nvSpPr>
        <p:spPr>
          <a:xfrm>
            <a:off x="10017203" y="62379"/>
            <a:ext cx="1115160"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27</a:t>
            </a:r>
          </a:p>
        </p:txBody>
      </p:sp>
      <p:sp>
        <p:nvSpPr>
          <p:cNvPr id="82" name="Arrow: Chevron 81">
            <a:hlinkClick r:id="rId11" action="ppaction://hlinksldjump"/>
            <a:extLst>
              <a:ext uri="{FF2B5EF4-FFF2-40B4-BE49-F238E27FC236}">
                <a16:creationId xmlns:a16="http://schemas.microsoft.com/office/drawing/2014/main" id="{1B3A90EA-637F-4163-893E-013404FA761F}"/>
              </a:ext>
            </a:extLst>
          </p:cNvPr>
          <p:cNvSpPr/>
          <p:nvPr/>
        </p:nvSpPr>
        <p:spPr>
          <a:xfrm>
            <a:off x="11018067" y="59245"/>
            <a:ext cx="111515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28</a:t>
            </a:r>
          </a:p>
        </p:txBody>
      </p:sp>
      <p:sp>
        <p:nvSpPr>
          <p:cNvPr id="83" name="Arrow: Chevron 82">
            <a:hlinkClick r:id="rId12" action="ppaction://hlinksldjump"/>
            <a:extLst>
              <a:ext uri="{FF2B5EF4-FFF2-40B4-BE49-F238E27FC236}">
                <a16:creationId xmlns:a16="http://schemas.microsoft.com/office/drawing/2014/main" id="{3C9A99D1-7832-4721-91CC-7E3DE7422595}"/>
              </a:ext>
            </a:extLst>
          </p:cNvPr>
          <p:cNvSpPr/>
          <p:nvPr/>
        </p:nvSpPr>
        <p:spPr>
          <a:xfrm>
            <a:off x="2083376" y="55982"/>
            <a:ext cx="110164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10</a:t>
            </a:r>
          </a:p>
        </p:txBody>
      </p:sp>
    </p:spTree>
    <p:extLst>
      <p:ext uri="{BB962C8B-B14F-4D97-AF65-F5344CB8AC3E}">
        <p14:creationId xmlns:p14="http://schemas.microsoft.com/office/powerpoint/2010/main" val="8170224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3BBFC-165A-495B-A216-0A5DBA728386}"/>
              </a:ext>
            </a:extLst>
          </p:cNvPr>
          <p:cNvSpPr>
            <a:spLocks noGrp="1"/>
          </p:cNvSpPr>
          <p:nvPr>
            <p:ph type="ctrTitle"/>
          </p:nvPr>
        </p:nvSpPr>
        <p:spPr>
          <a:xfrm>
            <a:off x="69853" y="512764"/>
            <a:ext cx="5137151" cy="839787"/>
          </a:xfrm>
        </p:spPr>
        <p:txBody>
          <a:bodyPr>
            <a:normAutofit/>
          </a:bodyPr>
          <a:lstStyle/>
          <a:p>
            <a:pPr algn="l"/>
            <a:r>
              <a:rPr lang="en-US" sz="4000" b="1"/>
              <a:t>CORESI RESTBUS</a:t>
            </a:r>
          </a:p>
        </p:txBody>
      </p:sp>
      <p:sp>
        <p:nvSpPr>
          <p:cNvPr id="5" name="TextBox 4"/>
          <p:cNvSpPr txBox="1"/>
          <p:nvPr/>
        </p:nvSpPr>
        <p:spPr>
          <a:xfrm>
            <a:off x="69853" y="1408907"/>
            <a:ext cx="12274551" cy="830997"/>
          </a:xfrm>
          <a:prstGeom prst="rect">
            <a:avLst/>
          </a:prstGeom>
          <a:noFill/>
        </p:spPr>
        <p:txBody>
          <a:bodyPr wrap="square" rtlCol="0">
            <a:spAutoFit/>
          </a:bodyPr>
          <a:lstStyle/>
          <a:p>
            <a:r>
              <a:rPr lang="en-US" sz="2400"/>
              <a:t>Step 4: Run the </a:t>
            </a:r>
            <a:r>
              <a:rPr lang="en-US" sz="2400">
                <a:solidFill>
                  <a:srgbClr val="0000FF"/>
                </a:solidFill>
              </a:rPr>
              <a:t>.bat </a:t>
            </a:r>
            <a:r>
              <a:rPr lang="en-US" sz="2400"/>
              <a:t>file to generate to 3 forder: </a:t>
            </a:r>
            <a:r>
              <a:rPr lang="en-US" sz="2400" b="1"/>
              <a:t>databases, models and panels </a:t>
            </a:r>
            <a:r>
              <a:rPr lang="en-US" sz="2400"/>
              <a:t>in the same location with </a:t>
            </a:r>
            <a:r>
              <a:rPr lang="en-US" sz="2400" b="1"/>
              <a:t>pubc_coresi_geely_cola </a:t>
            </a:r>
            <a:r>
              <a:rPr lang="en-US" sz="2400"/>
              <a:t>forder.</a:t>
            </a:r>
          </a:p>
        </p:txBody>
      </p:sp>
      <p:pic>
        <p:nvPicPr>
          <p:cNvPr id="3" name="Picture 2"/>
          <p:cNvPicPr>
            <a:picLocks noChangeAspect="1"/>
          </p:cNvPicPr>
          <p:nvPr/>
        </p:nvPicPr>
        <p:blipFill>
          <a:blip r:embed="rId3"/>
          <a:stretch>
            <a:fillRect/>
          </a:stretch>
        </p:blipFill>
        <p:spPr>
          <a:xfrm>
            <a:off x="561658" y="2174651"/>
            <a:ext cx="4258634" cy="4188049"/>
          </a:xfrm>
          <a:prstGeom prst="rect">
            <a:avLst/>
          </a:prstGeom>
          <a:ln>
            <a:noFill/>
          </a:ln>
          <a:effectLst>
            <a:outerShdw blurRad="292100" dist="139700" dir="2700000" algn="tl" rotWithShape="0">
              <a:srgbClr val="333333">
                <a:alpha val="65000"/>
              </a:srgbClr>
            </a:outerShdw>
          </a:effectLst>
        </p:spPr>
      </p:pic>
      <p:sp>
        <p:nvSpPr>
          <p:cNvPr id="7" name="Rounded Rectangle 6"/>
          <p:cNvSpPr/>
          <p:nvPr/>
        </p:nvSpPr>
        <p:spPr>
          <a:xfrm>
            <a:off x="2143128" y="2906937"/>
            <a:ext cx="495300" cy="238125"/>
          </a:xfrm>
          <a:prstGeom prst="roundRect">
            <a:avLst/>
          </a:prstGeom>
          <a:noFill/>
          <a:ln w="190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20" name="Rounded Rectangle 19"/>
          <p:cNvSpPr/>
          <p:nvPr/>
        </p:nvSpPr>
        <p:spPr>
          <a:xfrm>
            <a:off x="2105025" y="5925060"/>
            <a:ext cx="1790700" cy="238125"/>
          </a:xfrm>
          <a:prstGeom prst="roundRect">
            <a:avLst/>
          </a:prstGeom>
          <a:noFill/>
          <a:ln w="190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9" name="Diamond 8"/>
          <p:cNvSpPr/>
          <p:nvPr/>
        </p:nvSpPr>
        <p:spPr>
          <a:xfrm>
            <a:off x="4913790" y="3679452"/>
            <a:ext cx="2041203" cy="930648"/>
          </a:xfrm>
          <a:prstGeom prst="diamond">
            <a:avLst/>
          </a:prstGeom>
          <a:ln w="190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t>See this report ?</a:t>
            </a:r>
          </a:p>
        </p:txBody>
      </p:sp>
      <p:cxnSp>
        <p:nvCxnSpPr>
          <p:cNvPr id="28" name="Elbow Connector 27"/>
          <p:cNvCxnSpPr>
            <a:stCxn id="7" idx="3"/>
            <a:endCxn id="20" idx="3"/>
          </p:cNvCxnSpPr>
          <p:nvPr/>
        </p:nvCxnSpPr>
        <p:spPr>
          <a:xfrm>
            <a:off x="2638428" y="3026000"/>
            <a:ext cx="1257297" cy="3018123"/>
          </a:xfrm>
          <a:prstGeom prst="bentConnector3">
            <a:avLst>
              <a:gd name="adj1" fmla="val 16853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Elbow Connector 32"/>
          <p:cNvCxnSpPr>
            <a:endCxn id="9" idx="0"/>
          </p:cNvCxnSpPr>
          <p:nvPr/>
        </p:nvCxnSpPr>
        <p:spPr>
          <a:xfrm>
            <a:off x="4772908" y="3025999"/>
            <a:ext cx="1161484" cy="653453"/>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7477131" y="3944751"/>
            <a:ext cx="1495431" cy="400050"/>
          </a:xfrm>
          <a:prstGeom prst="round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Errors</a:t>
            </a:r>
          </a:p>
        </p:txBody>
      </p:sp>
      <p:sp>
        <p:nvSpPr>
          <p:cNvPr id="41" name="Rounded Rectangle 40"/>
          <p:cNvSpPr/>
          <p:nvPr/>
        </p:nvSpPr>
        <p:spPr>
          <a:xfrm>
            <a:off x="5186675" y="5302954"/>
            <a:ext cx="1495431" cy="400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step</a:t>
            </a:r>
          </a:p>
        </p:txBody>
      </p:sp>
      <p:cxnSp>
        <p:nvCxnSpPr>
          <p:cNvPr id="42" name="Straight Arrow Connector 41"/>
          <p:cNvCxnSpPr>
            <a:stCxn id="9" idx="3"/>
            <a:endCxn id="39" idx="1"/>
          </p:cNvCxnSpPr>
          <p:nvPr/>
        </p:nvCxnSpPr>
        <p:spPr>
          <a:xfrm>
            <a:off x="6954993" y="4144776"/>
            <a:ext cx="52213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9" idx="2"/>
            <a:endCxn id="41" idx="0"/>
          </p:cNvCxnSpPr>
          <p:nvPr/>
        </p:nvCxnSpPr>
        <p:spPr>
          <a:xfrm flipH="1">
            <a:off x="5934391" y="4610100"/>
            <a:ext cx="1" cy="6928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934390" y="4766027"/>
            <a:ext cx="909789" cy="381000"/>
          </a:xfrm>
          <a:prstGeom prst="rect">
            <a:avLst/>
          </a:prstGeom>
          <a:noFill/>
        </p:spPr>
        <p:txBody>
          <a:bodyPr wrap="square" rtlCol="0">
            <a:spAutoFit/>
          </a:bodyPr>
          <a:lstStyle/>
          <a:p>
            <a:r>
              <a:rPr lang="en-US"/>
              <a:t>Yes</a:t>
            </a:r>
          </a:p>
        </p:txBody>
      </p:sp>
      <p:sp>
        <p:nvSpPr>
          <p:cNvPr id="49" name="TextBox 48"/>
          <p:cNvSpPr txBox="1"/>
          <p:nvPr/>
        </p:nvSpPr>
        <p:spPr>
          <a:xfrm>
            <a:off x="6914030" y="3812096"/>
            <a:ext cx="909789" cy="381000"/>
          </a:xfrm>
          <a:prstGeom prst="rect">
            <a:avLst/>
          </a:prstGeom>
          <a:noFill/>
        </p:spPr>
        <p:txBody>
          <a:bodyPr wrap="square" rtlCol="0">
            <a:spAutoFit/>
          </a:bodyPr>
          <a:lstStyle/>
          <a:p>
            <a:r>
              <a:rPr lang="en-US"/>
              <a:t>No</a:t>
            </a:r>
          </a:p>
        </p:txBody>
      </p:sp>
      <p:sp>
        <p:nvSpPr>
          <p:cNvPr id="52" name="Rounded Rectangle 51"/>
          <p:cNvSpPr/>
          <p:nvPr/>
        </p:nvSpPr>
        <p:spPr>
          <a:xfrm>
            <a:off x="7477131" y="5302953"/>
            <a:ext cx="1495431" cy="7411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Want to fix</a:t>
            </a:r>
          </a:p>
          <a:p>
            <a:pPr algn="ctr"/>
            <a:r>
              <a:rPr lang="en-US" sz="1400" i="1" u="sng">
                <a:solidFill>
                  <a:srgbClr val="FFFF00"/>
                </a:solidFill>
                <a:hlinkClick r:id="rId4" action="ppaction://hlinksldjump"/>
              </a:rPr>
              <a:t>Click here</a:t>
            </a:r>
            <a:endParaRPr lang="en-US" sz="1400" i="1" u="sng">
              <a:solidFill>
                <a:srgbClr val="FFFF00"/>
              </a:solidFill>
            </a:endParaRPr>
          </a:p>
        </p:txBody>
      </p:sp>
      <p:cxnSp>
        <p:nvCxnSpPr>
          <p:cNvPr id="54" name="Straight Arrow Connector 53"/>
          <p:cNvCxnSpPr>
            <a:stCxn id="39" idx="2"/>
            <a:endCxn id="52" idx="0"/>
          </p:cNvCxnSpPr>
          <p:nvPr/>
        </p:nvCxnSpPr>
        <p:spPr>
          <a:xfrm>
            <a:off x="8224847" y="4344801"/>
            <a:ext cx="0" cy="9581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Arrow: Pentagon 20">
            <a:hlinkClick r:id="rId5" action="ppaction://hlinksldjump"/>
            <a:extLst>
              <a:ext uri="{FF2B5EF4-FFF2-40B4-BE49-F238E27FC236}">
                <a16:creationId xmlns:a16="http://schemas.microsoft.com/office/drawing/2014/main" id="{5AECBE41-EE73-4392-8F87-FCD402BBAB80}"/>
              </a:ext>
            </a:extLst>
          </p:cNvPr>
          <p:cNvSpPr/>
          <p:nvPr/>
        </p:nvSpPr>
        <p:spPr>
          <a:xfrm>
            <a:off x="69852" y="69061"/>
            <a:ext cx="1006473" cy="387351"/>
          </a:xfrm>
          <a:prstGeom prst="homePlate">
            <a:avLst/>
          </a:prstGeom>
          <a:solidFill>
            <a:schemeClr val="tx1">
              <a:lumMod val="65000"/>
              <a:lumOff val="35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rPr>
              <a:t>HOME</a:t>
            </a:r>
          </a:p>
        </p:txBody>
      </p:sp>
      <p:sp>
        <p:nvSpPr>
          <p:cNvPr id="27" name="Arrow: Chevron 22">
            <a:hlinkClick r:id="rId6" action="ppaction://hlinksldjump"/>
            <a:extLst>
              <a:ext uri="{FF2B5EF4-FFF2-40B4-BE49-F238E27FC236}">
                <a16:creationId xmlns:a16="http://schemas.microsoft.com/office/drawing/2014/main" id="{E2A872B2-4E84-43C5-80C6-1A1600F24275}"/>
              </a:ext>
            </a:extLst>
          </p:cNvPr>
          <p:cNvSpPr/>
          <p:nvPr/>
        </p:nvSpPr>
        <p:spPr>
          <a:xfrm>
            <a:off x="2180032" y="68396"/>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1</a:t>
            </a:r>
          </a:p>
        </p:txBody>
      </p:sp>
      <p:sp>
        <p:nvSpPr>
          <p:cNvPr id="29" name="Arrow: Chevron 22">
            <a:hlinkClick r:id="rId7" action="ppaction://hlinksldjump"/>
            <a:extLst>
              <a:ext uri="{FF2B5EF4-FFF2-40B4-BE49-F238E27FC236}">
                <a16:creationId xmlns:a16="http://schemas.microsoft.com/office/drawing/2014/main" id="{E2A872B2-4E84-43C5-80C6-1A1600F24275}"/>
              </a:ext>
            </a:extLst>
          </p:cNvPr>
          <p:cNvSpPr/>
          <p:nvPr/>
        </p:nvSpPr>
        <p:spPr>
          <a:xfrm>
            <a:off x="3283528" y="68396"/>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2</a:t>
            </a:r>
          </a:p>
        </p:txBody>
      </p:sp>
      <p:sp>
        <p:nvSpPr>
          <p:cNvPr id="30" name="Arrow: Chevron 22">
            <a:hlinkClick r:id="rId8" action="ppaction://hlinksldjump"/>
            <a:extLst>
              <a:ext uri="{FF2B5EF4-FFF2-40B4-BE49-F238E27FC236}">
                <a16:creationId xmlns:a16="http://schemas.microsoft.com/office/drawing/2014/main" id="{E2A872B2-4E84-43C5-80C6-1A1600F24275}"/>
              </a:ext>
            </a:extLst>
          </p:cNvPr>
          <p:cNvSpPr/>
          <p:nvPr/>
        </p:nvSpPr>
        <p:spPr>
          <a:xfrm>
            <a:off x="4388501" y="72068"/>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3</a:t>
            </a:r>
          </a:p>
        </p:txBody>
      </p:sp>
      <p:sp>
        <p:nvSpPr>
          <p:cNvPr id="31" name="Arrow: Chevron 22">
            <a:hlinkClick r:id="rId9" action="ppaction://hlinksldjump"/>
            <a:extLst>
              <a:ext uri="{FF2B5EF4-FFF2-40B4-BE49-F238E27FC236}">
                <a16:creationId xmlns:a16="http://schemas.microsoft.com/office/drawing/2014/main" id="{E2A872B2-4E84-43C5-80C6-1A1600F24275}"/>
              </a:ext>
            </a:extLst>
          </p:cNvPr>
          <p:cNvSpPr/>
          <p:nvPr/>
        </p:nvSpPr>
        <p:spPr>
          <a:xfrm>
            <a:off x="5491939" y="71350"/>
            <a:ext cx="1178606"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4</a:t>
            </a:r>
          </a:p>
        </p:txBody>
      </p:sp>
      <p:sp>
        <p:nvSpPr>
          <p:cNvPr id="32" name="Arrow: Chevron 22">
            <a:hlinkClick r:id="rId10" action="ppaction://hlinksldjump"/>
            <a:extLst>
              <a:ext uri="{FF2B5EF4-FFF2-40B4-BE49-F238E27FC236}">
                <a16:creationId xmlns:a16="http://schemas.microsoft.com/office/drawing/2014/main" id="{E2A872B2-4E84-43C5-80C6-1A1600F24275}"/>
              </a:ext>
            </a:extLst>
          </p:cNvPr>
          <p:cNvSpPr/>
          <p:nvPr/>
        </p:nvSpPr>
        <p:spPr>
          <a:xfrm>
            <a:off x="6596912" y="70632"/>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5</a:t>
            </a:r>
          </a:p>
        </p:txBody>
      </p:sp>
      <p:sp>
        <p:nvSpPr>
          <p:cNvPr id="34" name="Arrow: Chevron 22">
            <a:hlinkClick r:id="rId11" action="ppaction://hlinksldjump"/>
            <a:extLst>
              <a:ext uri="{FF2B5EF4-FFF2-40B4-BE49-F238E27FC236}">
                <a16:creationId xmlns:a16="http://schemas.microsoft.com/office/drawing/2014/main" id="{E2A872B2-4E84-43C5-80C6-1A1600F24275}"/>
              </a:ext>
            </a:extLst>
          </p:cNvPr>
          <p:cNvSpPr/>
          <p:nvPr/>
        </p:nvSpPr>
        <p:spPr>
          <a:xfrm>
            <a:off x="7711983" y="71425"/>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6</a:t>
            </a:r>
          </a:p>
        </p:txBody>
      </p:sp>
      <p:sp>
        <p:nvSpPr>
          <p:cNvPr id="35" name="Arrow: Chevron 22">
            <a:hlinkClick r:id="rId12" action="ppaction://hlinksldjump"/>
            <a:extLst>
              <a:ext uri="{FF2B5EF4-FFF2-40B4-BE49-F238E27FC236}">
                <a16:creationId xmlns:a16="http://schemas.microsoft.com/office/drawing/2014/main" id="{E2A872B2-4E84-43C5-80C6-1A1600F24275}"/>
              </a:ext>
            </a:extLst>
          </p:cNvPr>
          <p:cNvSpPr/>
          <p:nvPr/>
        </p:nvSpPr>
        <p:spPr>
          <a:xfrm>
            <a:off x="8816956" y="75097"/>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7</a:t>
            </a:r>
          </a:p>
        </p:txBody>
      </p:sp>
      <p:sp>
        <p:nvSpPr>
          <p:cNvPr id="36" name="Arrow: Chevron 22">
            <a:hlinkClick r:id="rId13" action="ppaction://hlinksldjump"/>
            <a:extLst>
              <a:ext uri="{FF2B5EF4-FFF2-40B4-BE49-F238E27FC236}">
                <a16:creationId xmlns:a16="http://schemas.microsoft.com/office/drawing/2014/main" id="{E2A872B2-4E84-43C5-80C6-1A1600F24275}"/>
              </a:ext>
            </a:extLst>
          </p:cNvPr>
          <p:cNvSpPr/>
          <p:nvPr/>
        </p:nvSpPr>
        <p:spPr>
          <a:xfrm>
            <a:off x="9920394" y="74379"/>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8</a:t>
            </a:r>
          </a:p>
        </p:txBody>
      </p:sp>
      <p:sp>
        <p:nvSpPr>
          <p:cNvPr id="37" name="Arrow: Chevron 22">
            <a:hlinkClick r:id="rId14" action="ppaction://hlinksldjump"/>
            <a:extLst>
              <a:ext uri="{FF2B5EF4-FFF2-40B4-BE49-F238E27FC236}">
                <a16:creationId xmlns:a16="http://schemas.microsoft.com/office/drawing/2014/main" id="{E2A872B2-4E84-43C5-80C6-1A1600F24275}"/>
              </a:ext>
            </a:extLst>
          </p:cNvPr>
          <p:cNvSpPr/>
          <p:nvPr/>
        </p:nvSpPr>
        <p:spPr>
          <a:xfrm>
            <a:off x="11025367" y="73661"/>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9</a:t>
            </a:r>
          </a:p>
        </p:txBody>
      </p:sp>
      <p:sp>
        <p:nvSpPr>
          <p:cNvPr id="38" name="Arrow: Chevron 21">
            <a:hlinkClick r:id="rId15" action="ppaction://hlinksldjump"/>
            <a:extLst>
              <a:ext uri="{FF2B5EF4-FFF2-40B4-BE49-F238E27FC236}">
                <a16:creationId xmlns:a16="http://schemas.microsoft.com/office/drawing/2014/main" id="{264F90F0-AF5D-45AC-8879-CB7BFFBD3B85}"/>
              </a:ext>
            </a:extLst>
          </p:cNvPr>
          <p:cNvSpPr/>
          <p:nvPr/>
        </p:nvSpPr>
        <p:spPr>
          <a:xfrm>
            <a:off x="1005436" y="68396"/>
            <a:ext cx="1246752" cy="387351"/>
          </a:xfrm>
          <a:prstGeom prst="chevron">
            <a:avLst/>
          </a:prstGeom>
          <a:solidFill>
            <a:schemeClr val="tx1">
              <a:lumMod val="65000"/>
              <a:lumOff val="35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rPr>
              <a:t>CORESI</a:t>
            </a:r>
          </a:p>
        </p:txBody>
      </p:sp>
    </p:spTree>
    <p:extLst>
      <p:ext uri="{BB962C8B-B14F-4D97-AF65-F5344CB8AC3E}">
        <p14:creationId xmlns:p14="http://schemas.microsoft.com/office/powerpoint/2010/main" val="24238793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3BBFC-165A-495B-A216-0A5DBA728386}"/>
              </a:ext>
            </a:extLst>
          </p:cNvPr>
          <p:cNvSpPr>
            <a:spLocks noGrp="1"/>
          </p:cNvSpPr>
          <p:nvPr>
            <p:ph type="ctrTitle"/>
          </p:nvPr>
        </p:nvSpPr>
        <p:spPr>
          <a:xfrm>
            <a:off x="69853" y="512764"/>
            <a:ext cx="5137151" cy="839787"/>
          </a:xfrm>
        </p:spPr>
        <p:txBody>
          <a:bodyPr>
            <a:normAutofit/>
          </a:bodyPr>
          <a:lstStyle/>
          <a:p>
            <a:pPr algn="l"/>
            <a:r>
              <a:rPr lang="en-US" sz="4000" b="1"/>
              <a:t>CORESI RESTBUS</a:t>
            </a:r>
          </a:p>
        </p:txBody>
      </p:sp>
      <p:sp>
        <p:nvSpPr>
          <p:cNvPr id="5" name="TextBox 4"/>
          <p:cNvSpPr txBox="1"/>
          <p:nvPr/>
        </p:nvSpPr>
        <p:spPr>
          <a:xfrm>
            <a:off x="69853" y="1408907"/>
            <a:ext cx="12274551" cy="830997"/>
          </a:xfrm>
          <a:prstGeom prst="rect">
            <a:avLst/>
          </a:prstGeom>
          <a:noFill/>
        </p:spPr>
        <p:txBody>
          <a:bodyPr wrap="square" rtlCol="0">
            <a:spAutoFit/>
          </a:bodyPr>
          <a:lstStyle/>
          <a:p>
            <a:r>
              <a:rPr lang="en-US" sz="2400"/>
              <a:t>Step 5: Using       </a:t>
            </a:r>
            <a:r>
              <a:rPr lang="en-US" sz="2400" b="1">
                <a:solidFill>
                  <a:srgbClr val="0000FF"/>
                </a:solidFill>
              </a:rPr>
              <a:t>Beyond Compare 4 </a:t>
            </a:r>
            <a:r>
              <a:rPr lang="en-US" sz="2400"/>
              <a:t>to compare genterated forders and similary forders in coresi forder one by one.</a:t>
            </a:r>
            <a:endParaRPr lang="en-US" sz="2400" b="1"/>
          </a:p>
        </p:txBody>
      </p:sp>
      <p:pic>
        <p:nvPicPr>
          <p:cNvPr id="4" name="Picture 3"/>
          <p:cNvPicPr>
            <a:picLocks noChangeAspect="1"/>
          </p:cNvPicPr>
          <p:nvPr/>
        </p:nvPicPr>
        <p:blipFill>
          <a:blip r:embed="rId3"/>
          <a:stretch>
            <a:fillRect/>
          </a:stretch>
        </p:blipFill>
        <p:spPr>
          <a:xfrm>
            <a:off x="1865067" y="1498695"/>
            <a:ext cx="307335" cy="277351"/>
          </a:xfrm>
          <a:prstGeom prst="rect">
            <a:avLst/>
          </a:prstGeom>
        </p:spPr>
      </p:pic>
      <p:pic>
        <p:nvPicPr>
          <p:cNvPr id="8" name="Picture 7"/>
          <p:cNvPicPr>
            <a:picLocks noChangeAspect="1"/>
          </p:cNvPicPr>
          <p:nvPr/>
        </p:nvPicPr>
        <p:blipFill rotWithShape="1">
          <a:blip r:embed="rId4"/>
          <a:srcRect b="11287"/>
          <a:stretch/>
        </p:blipFill>
        <p:spPr>
          <a:xfrm>
            <a:off x="4540765" y="2851341"/>
            <a:ext cx="1944667" cy="874246"/>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5"/>
          <a:stretch>
            <a:fillRect/>
          </a:stretch>
        </p:blipFill>
        <p:spPr>
          <a:xfrm>
            <a:off x="175366" y="2836107"/>
            <a:ext cx="2125756" cy="857986"/>
          </a:xfrm>
          <a:prstGeom prst="rect">
            <a:avLst/>
          </a:prstGeom>
          <a:ln>
            <a:noFill/>
          </a:ln>
          <a:effectLst>
            <a:outerShdw blurRad="292100" dist="139700" dir="2700000" algn="tl" rotWithShape="0">
              <a:srgbClr val="333333">
                <a:alpha val="65000"/>
              </a:srgbClr>
            </a:outerShdw>
          </a:effectLst>
        </p:spPr>
      </p:pic>
      <p:sp>
        <p:nvSpPr>
          <p:cNvPr id="11" name="Left-Right Arrow 10"/>
          <p:cNvSpPr/>
          <p:nvPr/>
        </p:nvSpPr>
        <p:spPr>
          <a:xfrm>
            <a:off x="2788265" y="2898851"/>
            <a:ext cx="1265357" cy="701555"/>
          </a:xfrm>
          <a:prstGeom prst="leftRightArrow">
            <a:avLst/>
          </a:prstGeom>
          <a:ln w="19050">
            <a:solidFill>
              <a:srgbClr val="0000F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9" name="Picture 28"/>
          <p:cNvPicPr>
            <a:picLocks noChangeAspect="1"/>
          </p:cNvPicPr>
          <p:nvPr/>
        </p:nvPicPr>
        <p:blipFill>
          <a:blip r:embed="rId3"/>
          <a:stretch>
            <a:fillRect/>
          </a:stretch>
        </p:blipFill>
        <p:spPr>
          <a:xfrm>
            <a:off x="3267275" y="3110952"/>
            <a:ext cx="307335" cy="277351"/>
          </a:xfrm>
          <a:prstGeom prst="rect">
            <a:avLst/>
          </a:prstGeom>
        </p:spPr>
      </p:pic>
      <p:sp>
        <p:nvSpPr>
          <p:cNvPr id="12" name="Left Arrow 11"/>
          <p:cNvSpPr/>
          <p:nvPr/>
        </p:nvSpPr>
        <p:spPr>
          <a:xfrm>
            <a:off x="175365" y="2593796"/>
            <a:ext cx="6310067" cy="73328"/>
          </a:xfrm>
          <a:prstGeom prst="lef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447155" y="2563250"/>
            <a:ext cx="131885" cy="1344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p:cNvSpPr/>
          <p:nvPr/>
        </p:nvSpPr>
        <p:spPr>
          <a:xfrm>
            <a:off x="1172301" y="2557288"/>
            <a:ext cx="131885" cy="1344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TextBox 12"/>
          <p:cNvSpPr txBox="1"/>
          <p:nvPr/>
        </p:nvSpPr>
        <p:spPr>
          <a:xfrm>
            <a:off x="4777773" y="2177575"/>
            <a:ext cx="1566198" cy="307777"/>
          </a:xfrm>
          <a:prstGeom prst="rect">
            <a:avLst/>
          </a:prstGeom>
          <a:noFill/>
        </p:spPr>
        <p:txBody>
          <a:bodyPr wrap="square" rtlCol="0">
            <a:spAutoFit/>
          </a:bodyPr>
          <a:lstStyle/>
          <a:p>
            <a:pPr algn="ctr"/>
            <a:r>
              <a:rPr lang="en-US" sz="1400"/>
              <a:t>Generated forders</a:t>
            </a:r>
          </a:p>
        </p:txBody>
      </p:sp>
      <p:sp>
        <p:nvSpPr>
          <p:cNvPr id="34" name="TextBox 33"/>
          <p:cNvSpPr txBox="1"/>
          <p:nvPr/>
        </p:nvSpPr>
        <p:spPr>
          <a:xfrm>
            <a:off x="322882" y="2055071"/>
            <a:ext cx="1855177" cy="553998"/>
          </a:xfrm>
          <a:prstGeom prst="rect">
            <a:avLst/>
          </a:prstGeom>
          <a:noFill/>
        </p:spPr>
        <p:txBody>
          <a:bodyPr wrap="square" rtlCol="0">
            <a:spAutoFit/>
          </a:bodyPr>
          <a:lstStyle/>
          <a:p>
            <a:pPr algn="ctr"/>
            <a:r>
              <a:rPr lang="en-US" sz="1400"/>
              <a:t>Coresi forders </a:t>
            </a:r>
          </a:p>
          <a:p>
            <a:pPr algn="ctr"/>
            <a:r>
              <a:rPr lang="en-US" sz="1400"/>
              <a:t>[</a:t>
            </a:r>
            <a:r>
              <a:rPr lang="en-US" sz="1400" b="1"/>
              <a:t>want to updated</a:t>
            </a:r>
            <a:r>
              <a:rPr lang="en-US" sz="1600"/>
              <a:t>]</a:t>
            </a:r>
          </a:p>
        </p:txBody>
      </p:sp>
      <p:pic>
        <p:nvPicPr>
          <p:cNvPr id="3" name="Picture 2"/>
          <p:cNvPicPr>
            <a:picLocks noChangeAspect="1"/>
          </p:cNvPicPr>
          <p:nvPr/>
        </p:nvPicPr>
        <p:blipFill>
          <a:blip r:embed="rId6"/>
          <a:stretch>
            <a:fillRect/>
          </a:stretch>
        </p:blipFill>
        <p:spPr>
          <a:xfrm>
            <a:off x="7044614" y="4357498"/>
            <a:ext cx="5043454" cy="1432371"/>
          </a:xfrm>
          <a:prstGeom prst="rect">
            <a:avLst/>
          </a:prstGeom>
          <a:ln>
            <a:noFill/>
          </a:ln>
          <a:effectLst>
            <a:outerShdw blurRad="292100" dist="139700" dir="2700000" algn="tl" rotWithShape="0">
              <a:srgbClr val="333333">
                <a:alpha val="65000"/>
              </a:srgbClr>
            </a:outerShdw>
          </a:effectLst>
        </p:spPr>
      </p:pic>
      <p:sp>
        <p:nvSpPr>
          <p:cNvPr id="7" name="Right Arrow 6"/>
          <p:cNvSpPr/>
          <p:nvPr/>
        </p:nvSpPr>
        <p:spPr>
          <a:xfrm>
            <a:off x="6582718" y="4943786"/>
            <a:ext cx="437882" cy="23349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n>
                <a:solidFill>
                  <a:sysClr val="windowText" lastClr="000000"/>
                </a:solidFill>
              </a:ln>
              <a:solidFill>
                <a:sysClr val="windowText" lastClr="000000"/>
              </a:solidFill>
            </a:endParaRPr>
          </a:p>
        </p:txBody>
      </p:sp>
      <p:sp>
        <p:nvSpPr>
          <p:cNvPr id="9" name="Rectangle 8"/>
          <p:cNvSpPr/>
          <p:nvPr/>
        </p:nvSpPr>
        <p:spPr>
          <a:xfrm>
            <a:off x="92282" y="3821110"/>
            <a:ext cx="6476231" cy="1968759"/>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7"/>
          <a:stretch>
            <a:fillRect/>
          </a:stretch>
        </p:blipFill>
        <p:spPr>
          <a:xfrm>
            <a:off x="175365" y="3957315"/>
            <a:ext cx="2998487" cy="1696355"/>
          </a:xfrm>
          <a:prstGeom prst="rect">
            <a:avLst/>
          </a:prstGeom>
        </p:spPr>
      </p:pic>
      <p:pic>
        <p:nvPicPr>
          <p:cNvPr id="27" name="Picture 26"/>
          <p:cNvPicPr>
            <a:picLocks noChangeAspect="1"/>
          </p:cNvPicPr>
          <p:nvPr/>
        </p:nvPicPr>
        <p:blipFill>
          <a:blip r:embed="rId8"/>
          <a:stretch>
            <a:fillRect/>
          </a:stretch>
        </p:blipFill>
        <p:spPr>
          <a:xfrm>
            <a:off x="3709020" y="3957314"/>
            <a:ext cx="2776412" cy="1696355"/>
          </a:xfrm>
          <a:prstGeom prst="rect">
            <a:avLst/>
          </a:prstGeom>
        </p:spPr>
      </p:pic>
      <p:sp>
        <p:nvSpPr>
          <p:cNvPr id="28" name="Rounded Rectangle 27"/>
          <p:cNvSpPr/>
          <p:nvPr/>
        </p:nvSpPr>
        <p:spPr>
          <a:xfrm>
            <a:off x="975946" y="5205046"/>
            <a:ext cx="1934308" cy="184639"/>
          </a:xfrm>
          <a:prstGeom prst="roundRect">
            <a:avLst/>
          </a:prstGeom>
          <a:noFill/>
          <a:ln w="19050" cap="flat" cmpd="sng" algn="ctr">
            <a:solidFill>
              <a:srgbClr val="0000F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2" name="Rounded Rectangle 31"/>
          <p:cNvSpPr/>
          <p:nvPr/>
        </p:nvSpPr>
        <p:spPr>
          <a:xfrm>
            <a:off x="4409663" y="5112726"/>
            <a:ext cx="1934308" cy="184639"/>
          </a:xfrm>
          <a:prstGeom prst="roundRect">
            <a:avLst/>
          </a:prstGeom>
          <a:noFill/>
          <a:ln w="19050" cap="flat" cmpd="sng" algn="ctr">
            <a:solidFill>
              <a:srgbClr val="0000F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7" name="Rectangle 16"/>
          <p:cNvSpPr/>
          <p:nvPr/>
        </p:nvSpPr>
        <p:spPr>
          <a:xfrm>
            <a:off x="7020600" y="1947821"/>
            <a:ext cx="5067468" cy="200949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Tx/>
              <a:buChar char="-"/>
            </a:pPr>
            <a:r>
              <a:rPr lang="en-US"/>
              <a:t>Copy essential contents from generated forders to similary coresi forders, delete inessential files in coresi forder based on </a:t>
            </a:r>
            <a:r>
              <a:rPr lang="en-US">
                <a:solidFill>
                  <a:srgbClr val="0000FF"/>
                </a:solidFill>
              </a:rPr>
              <a:t>.dbc</a:t>
            </a:r>
            <a:r>
              <a:rPr lang="en-US"/>
              <a:t> file</a:t>
            </a:r>
          </a:p>
          <a:p>
            <a:r>
              <a:rPr lang="en-US">
                <a:solidFill>
                  <a:srgbClr val="FF0000"/>
                </a:solidFill>
              </a:rPr>
              <a:t>* Note: </a:t>
            </a:r>
            <a:r>
              <a:rPr lang="en-US">
                <a:solidFill>
                  <a:srgbClr val="0000FF"/>
                </a:solidFill>
              </a:rPr>
              <a:t>- 	Confidently </a:t>
            </a:r>
            <a:r>
              <a:rPr lang="en-US" u="sng">
                <a:solidFill>
                  <a:srgbClr val="0000FF"/>
                </a:solidFill>
              </a:rPr>
              <a:t>copy all panels </a:t>
            </a:r>
            <a:r>
              <a:rPr lang="en-US">
                <a:solidFill>
                  <a:srgbClr val="0000FF"/>
                </a:solidFill>
              </a:rPr>
              <a:t>to coresi.</a:t>
            </a:r>
          </a:p>
          <a:p>
            <a:r>
              <a:rPr lang="en-US">
                <a:solidFill>
                  <a:srgbClr val="0000FF"/>
                </a:solidFill>
              </a:rPr>
              <a:t>              - 	Attend to available </a:t>
            </a:r>
            <a:r>
              <a:rPr lang="en-US" u="sng">
                <a:solidFill>
                  <a:srgbClr val="0000FF"/>
                </a:solidFill>
              </a:rPr>
              <a:t>in checksum counter function</a:t>
            </a:r>
            <a:r>
              <a:rPr lang="en-US">
                <a:solidFill>
                  <a:srgbClr val="0000FF"/>
                </a:solidFill>
              </a:rPr>
              <a:t> and </a:t>
            </a:r>
            <a:r>
              <a:rPr lang="en-US" u="sng">
                <a:solidFill>
                  <a:srgbClr val="0000FF"/>
                </a:solidFill>
              </a:rPr>
              <a:t>formula calculator </a:t>
            </a:r>
            <a:r>
              <a:rPr lang="en-US">
                <a:solidFill>
                  <a:srgbClr val="0000FF"/>
                </a:solidFill>
              </a:rPr>
              <a:t>crc old coresi version. It’s based on requirements and developer</a:t>
            </a:r>
            <a:r>
              <a:rPr lang="en-US">
                <a:solidFill>
                  <a:srgbClr val="FF0000"/>
                </a:solidFill>
              </a:rPr>
              <a:t>.    </a:t>
            </a:r>
          </a:p>
        </p:txBody>
      </p:sp>
      <p:sp>
        <p:nvSpPr>
          <p:cNvPr id="33" name="Right Arrow 32"/>
          <p:cNvSpPr/>
          <p:nvPr/>
        </p:nvSpPr>
        <p:spPr>
          <a:xfrm rot="16200000">
            <a:off x="9394297" y="4040660"/>
            <a:ext cx="344088" cy="23349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n>
                <a:solidFill>
                  <a:sysClr val="windowText" lastClr="000000"/>
                </a:solidFill>
              </a:ln>
              <a:solidFill>
                <a:sysClr val="windowText" lastClr="000000"/>
              </a:solidFill>
            </a:endParaRPr>
          </a:p>
        </p:txBody>
      </p:sp>
      <p:sp>
        <p:nvSpPr>
          <p:cNvPr id="35" name="Arrow: Pentagon 20">
            <a:hlinkClick r:id="rId9" action="ppaction://hlinksldjump"/>
            <a:extLst>
              <a:ext uri="{FF2B5EF4-FFF2-40B4-BE49-F238E27FC236}">
                <a16:creationId xmlns:a16="http://schemas.microsoft.com/office/drawing/2014/main" id="{5AECBE41-EE73-4392-8F87-FCD402BBAB80}"/>
              </a:ext>
            </a:extLst>
          </p:cNvPr>
          <p:cNvSpPr/>
          <p:nvPr/>
        </p:nvSpPr>
        <p:spPr>
          <a:xfrm>
            <a:off x="69852" y="69061"/>
            <a:ext cx="1006473" cy="387351"/>
          </a:xfrm>
          <a:prstGeom prst="homePlate">
            <a:avLst/>
          </a:prstGeom>
          <a:solidFill>
            <a:schemeClr val="tx1">
              <a:lumMod val="65000"/>
              <a:lumOff val="35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rPr>
              <a:t>HOME</a:t>
            </a:r>
          </a:p>
        </p:txBody>
      </p:sp>
      <p:sp>
        <p:nvSpPr>
          <p:cNvPr id="37" name="Arrow: Chevron 22">
            <a:hlinkClick r:id="rId10" action="ppaction://hlinksldjump"/>
            <a:extLst>
              <a:ext uri="{FF2B5EF4-FFF2-40B4-BE49-F238E27FC236}">
                <a16:creationId xmlns:a16="http://schemas.microsoft.com/office/drawing/2014/main" id="{E2A872B2-4E84-43C5-80C6-1A1600F24275}"/>
              </a:ext>
            </a:extLst>
          </p:cNvPr>
          <p:cNvSpPr/>
          <p:nvPr/>
        </p:nvSpPr>
        <p:spPr>
          <a:xfrm>
            <a:off x="2180032" y="68396"/>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1</a:t>
            </a:r>
          </a:p>
        </p:txBody>
      </p:sp>
      <p:sp>
        <p:nvSpPr>
          <p:cNvPr id="38" name="Arrow: Chevron 22">
            <a:hlinkClick r:id="rId11" action="ppaction://hlinksldjump"/>
            <a:extLst>
              <a:ext uri="{FF2B5EF4-FFF2-40B4-BE49-F238E27FC236}">
                <a16:creationId xmlns:a16="http://schemas.microsoft.com/office/drawing/2014/main" id="{E2A872B2-4E84-43C5-80C6-1A1600F24275}"/>
              </a:ext>
            </a:extLst>
          </p:cNvPr>
          <p:cNvSpPr/>
          <p:nvPr/>
        </p:nvSpPr>
        <p:spPr>
          <a:xfrm>
            <a:off x="3283528" y="68396"/>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2</a:t>
            </a:r>
          </a:p>
        </p:txBody>
      </p:sp>
      <p:sp>
        <p:nvSpPr>
          <p:cNvPr id="39" name="Arrow: Chevron 22">
            <a:hlinkClick r:id="rId12" action="ppaction://hlinksldjump"/>
            <a:extLst>
              <a:ext uri="{FF2B5EF4-FFF2-40B4-BE49-F238E27FC236}">
                <a16:creationId xmlns:a16="http://schemas.microsoft.com/office/drawing/2014/main" id="{E2A872B2-4E84-43C5-80C6-1A1600F24275}"/>
              </a:ext>
            </a:extLst>
          </p:cNvPr>
          <p:cNvSpPr/>
          <p:nvPr/>
        </p:nvSpPr>
        <p:spPr>
          <a:xfrm>
            <a:off x="4388501" y="72068"/>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3</a:t>
            </a:r>
          </a:p>
        </p:txBody>
      </p:sp>
      <p:sp>
        <p:nvSpPr>
          <p:cNvPr id="40" name="Arrow: Chevron 22">
            <a:hlinkClick r:id="rId13" action="ppaction://hlinksldjump"/>
            <a:extLst>
              <a:ext uri="{FF2B5EF4-FFF2-40B4-BE49-F238E27FC236}">
                <a16:creationId xmlns:a16="http://schemas.microsoft.com/office/drawing/2014/main" id="{E2A872B2-4E84-43C5-80C6-1A1600F24275}"/>
              </a:ext>
            </a:extLst>
          </p:cNvPr>
          <p:cNvSpPr/>
          <p:nvPr/>
        </p:nvSpPr>
        <p:spPr>
          <a:xfrm>
            <a:off x="5491939" y="71350"/>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4</a:t>
            </a:r>
          </a:p>
        </p:txBody>
      </p:sp>
      <p:sp>
        <p:nvSpPr>
          <p:cNvPr id="41" name="Arrow: Chevron 22">
            <a:hlinkClick r:id="rId14" action="ppaction://hlinksldjump"/>
            <a:extLst>
              <a:ext uri="{FF2B5EF4-FFF2-40B4-BE49-F238E27FC236}">
                <a16:creationId xmlns:a16="http://schemas.microsoft.com/office/drawing/2014/main" id="{E2A872B2-4E84-43C5-80C6-1A1600F24275}"/>
              </a:ext>
            </a:extLst>
          </p:cNvPr>
          <p:cNvSpPr/>
          <p:nvPr/>
        </p:nvSpPr>
        <p:spPr>
          <a:xfrm>
            <a:off x="6596912" y="70632"/>
            <a:ext cx="1178606"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5</a:t>
            </a:r>
          </a:p>
        </p:txBody>
      </p:sp>
      <p:sp>
        <p:nvSpPr>
          <p:cNvPr id="42" name="Arrow: Chevron 22">
            <a:hlinkClick r:id="rId15" action="ppaction://hlinksldjump"/>
            <a:extLst>
              <a:ext uri="{FF2B5EF4-FFF2-40B4-BE49-F238E27FC236}">
                <a16:creationId xmlns:a16="http://schemas.microsoft.com/office/drawing/2014/main" id="{E2A872B2-4E84-43C5-80C6-1A1600F24275}"/>
              </a:ext>
            </a:extLst>
          </p:cNvPr>
          <p:cNvSpPr/>
          <p:nvPr/>
        </p:nvSpPr>
        <p:spPr>
          <a:xfrm>
            <a:off x="7711983" y="71425"/>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6</a:t>
            </a:r>
          </a:p>
        </p:txBody>
      </p:sp>
      <p:sp>
        <p:nvSpPr>
          <p:cNvPr id="43" name="Arrow: Chevron 22">
            <a:hlinkClick r:id="rId16" action="ppaction://hlinksldjump"/>
            <a:extLst>
              <a:ext uri="{FF2B5EF4-FFF2-40B4-BE49-F238E27FC236}">
                <a16:creationId xmlns:a16="http://schemas.microsoft.com/office/drawing/2014/main" id="{E2A872B2-4E84-43C5-80C6-1A1600F24275}"/>
              </a:ext>
            </a:extLst>
          </p:cNvPr>
          <p:cNvSpPr/>
          <p:nvPr/>
        </p:nvSpPr>
        <p:spPr>
          <a:xfrm>
            <a:off x="8816956" y="75097"/>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7</a:t>
            </a:r>
          </a:p>
        </p:txBody>
      </p:sp>
      <p:sp>
        <p:nvSpPr>
          <p:cNvPr id="44" name="Arrow: Chevron 22">
            <a:hlinkClick r:id="rId17" action="ppaction://hlinksldjump"/>
            <a:extLst>
              <a:ext uri="{FF2B5EF4-FFF2-40B4-BE49-F238E27FC236}">
                <a16:creationId xmlns:a16="http://schemas.microsoft.com/office/drawing/2014/main" id="{E2A872B2-4E84-43C5-80C6-1A1600F24275}"/>
              </a:ext>
            </a:extLst>
          </p:cNvPr>
          <p:cNvSpPr/>
          <p:nvPr/>
        </p:nvSpPr>
        <p:spPr>
          <a:xfrm>
            <a:off x="9920394" y="74379"/>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8</a:t>
            </a:r>
          </a:p>
        </p:txBody>
      </p:sp>
      <p:sp>
        <p:nvSpPr>
          <p:cNvPr id="45" name="Arrow: Chevron 22">
            <a:hlinkClick r:id="rId18" action="ppaction://hlinksldjump"/>
            <a:extLst>
              <a:ext uri="{FF2B5EF4-FFF2-40B4-BE49-F238E27FC236}">
                <a16:creationId xmlns:a16="http://schemas.microsoft.com/office/drawing/2014/main" id="{E2A872B2-4E84-43C5-80C6-1A1600F24275}"/>
              </a:ext>
            </a:extLst>
          </p:cNvPr>
          <p:cNvSpPr/>
          <p:nvPr/>
        </p:nvSpPr>
        <p:spPr>
          <a:xfrm>
            <a:off x="11025367" y="73661"/>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9</a:t>
            </a:r>
          </a:p>
        </p:txBody>
      </p:sp>
      <p:sp>
        <p:nvSpPr>
          <p:cNvPr id="46" name="Arrow: Chevron 21">
            <a:hlinkClick r:id="rId19" action="ppaction://hlinksldjump"/>
            <a:extLst>
              <a:ext uri="{FF2B5EF4-FFF2-40B4-BE49-F238E27FC236}">
                <a16:creationId xmlns:a16="http://schemas.microsoft.com/office/drawing/2014/main" id="{264F90F0-AF5D-45AC-8879-CB7BFFBD3B85}"/>
              </a:ext>
            </a:extLst>
          </p:cNvPr>
          <p:cNvSpPr/>
          <p:nvPr/>
        </p:nvSpPr>
        <p:spPr>
          <a:xfrm>
            <a:off x="1005436" y="68396"/>
            <a:ext cx="1246752" cy="387351"/>
          </a:xfrm>
          <a:prstGeom prst="chevron">
            <a:avLst/>
          </a:prstGeom>
          <a:solidFill>
            <a:schemeClr val="tx1">
              <a:lumMod val="65000"/>
              <a:lumOff val="35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rPr>
              <a:t>CORESI</a:t>
            </a:r>
          </a:p>
        </p:txBody>
      </p:sp>
    </p:spTree>
    <p:extLst>
      <p:ext uri="{BB962C8B-B14F-4D97-AF65-F5344CB8AC3E}">
        <p14:creationId xmlns:p14="http://schemas.microsoft.com/office/powerpoint/2010/main" val="31590507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3BBFC-165A-495B-A216-0A5DBA728386}"/>
              </a:ext>
            </a:extLst>
          </p:cNvPr>
          <p:cNvSpPr>
            <a:spLocks noGrp="1"/>
          </p:cNvSpPr>
          <p:nvPr>
            <p:ph type="ctrTitle"/>
          </p:nvPr>
        </p:nvSpPr>
        <p:spPr>
          <a:xfrm>
            <a:off x="69853" y="512764"/>
            <a:ext cx="5137151" cy="839787"/>
          </a:xfrm>
        </p:spPr>
        <p:txBody>
          <a:bodyPr>
            <a:normAutofit/>
          </a:bodyPr>
          <a:lstStyle/>
          <a:p>
            <a:pPr algn="l"/>
            <a:r>
              <a:rPr lang="en-US" sz="4000" b="1"/>
              <a:t>CORESI RESTBUS</a:t>
            </a:r>
          </a:p>
        </p:txBody>
      </p:sp>
      <p:sp>
        <p:nvSpPr>
          <p:cNvPr id="5" name="TextBox 4"/>
          <p:cNvSpPr txBox="1"/>
          <p:nvPr/>
        </p:nvSpPr>
        <p:spPr>
          <a:xfrm>
            <a:off x="69853" y="1408907"/>
            <a:ext cx="12274551" cy="769441"/>
          </a:xfrm>
          <a:prstGeom prst="rect">
            <a:avLst/>
          </a:prstGeom>
          <a:noFill/>
        </p:spPr>
        <p:txBody>
          <a:bodyPr wrap="square" rtlCol="0">
            <a:spAutoFit/>
          </a:bodyPr>
          <a:lstStyle/>
          <a:p>
            <a:r>
              <a:rPr lang="en-US" sz="2400"/>
              <a:t>Step 6: Configure coresi [</a:t>
            </a:r>
            <a:r>
              <a:rPr lang="en-US" sz="2400">
                <a:solidFill>
                  <a:srgbClr val="0000FF"/>
                </a:solidFill>
              </a:rPr>
              <a:t>.cfg</a:t>
            </a:r>
            <a:r>
              <a:rPr lang="en-US" sz="2400"/>
              <a:t> file] . Open .</a:t>
            </a:r>
            <a:r>
              <a:rPr lang="en-US" sz="2400">
                <a:solidFill>
                  <a:srgbClr val="0000FF"/>
                </a:solidFill>
              </a:rPr>
              <a:t>cfg</a:t>
            </a:r>
            <a:r>
              <a:rPr lang="en-US" sz="2400"/>
              <a:t> file in coresi forder and do next steps as below: </a:t>
            </a:r>
          </a:p>
          <a:p>
            <a:r>
              <a:rPr lang="en-US" sz="2000" b="1"/>
              <a:t>	</a:t>
            </a:r>
            <a:r>
              <a:rPr lang="en-US" sz="2000"/>
              <a:t>6.1. Add nessesary databases </a:t>
            </a:r>
            <a:endParaRPr lang="en-US" sz="2000" b="1"/>
          </a:p>
        </p:txBody>
      </p:sp>
      <p:pic>
        <p:nvPicPr>
          <p:cNvPr id="15" name="Picture 14"/>
          <p:cNvPicPr>
            <a:picLocks noChangeAspect="1"/>
          </p:cNvPicPr>
          <p:nvPr/>
        </p:nvPicPr>
        <p:blipFill>
          <a:blip r:embed="rId3"/>
          <a:stretch>
            <a:fillRect/>
          </a:stretch>
        </p:blipFill>
        <p:spPr>
          <a:xfrm>
            <a:off x="1266977" y="2929999"/>
            <a:ext cx="2602040" cy="1922690"/>
          </a:xfrm>
          <a:prstGeom prst="rect">
            <a:avLst/>
          </a:prstGeom>
          <a:ln>
            <a:noFill/>
          </a:ln>
          <a:effectLst>
            <a:outerShdw blurRad="292100" dist="139700" dir="2700000" algn="tl" rotWithShape="0">
              <a:srgbClr val="333333">
                <a:alpha val="65000"/>
              </a:srgbClr>
            </a:outerShdw>
          </a:effectLst>
        </p:spPr>
      </p:pic>
      <p:sp>
        <p:nvSpPr>
          <p:cNvPr id="16" name="Rounded Rectangle 15"/>
          <p:cNvSpPr/>
          <p:nvPr/>
        </p:nvSpPr>
        <p:spPr>
          <a:xfrm>
            <a:off x="1708593" y="3146580"/>
            <a:ext cx="1950098" cy="1212979"/>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5" name="Rounded Rectangle 34"/>
          <p:cNvSpPr/>
          <p:nvPr/>
        </p:nvSpPr>
        <p:spPr>
          <a:xfrm>
            <a:off x="1708593" y="4395487"/>
            <a:ext cx="1950098" cy="173315"/>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6" name="Rounded Rectangle 35"/>
          <p:cNvSpPr/>
          <p:nvPr/>
        </p:nvSpPr>
        <p:spPr>
          <a:xfrm>
            <a:off x="1708593" y="4618280"/>
            <a:ext cx="1950098" cy="173315"/>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8" name="Rectangle 17"/>
          <p:cNvSpPr/>
          <p:nvPr/>
        </p:nvSpPr>
        <p:spPr>
          <a:xfrm>
            <a:off x="5169682" y="2537344"/>
            <a:ext cx="5420562" cy="821094"/>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Make sure these 6 databases are available</a:t>
            </a:r>
          </a:p>
        </p:txBody>
      </p:sp>
      <p:sp>
        <p:nvSpPr>
          <p:cNvPr id="39" name="Rectangle 38"/>
          <p:cNvSpPr/>
          <p:nvPr/>
        </p:nvSpPr>
        <p:spPr>
          <a:xfrm>
            <a:off x="5169681" y="3489212"/>
            <a:ext cx="5420563" cy="952414"/>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Add this database from coresi forders  with location : </a:t>
            </a:r>
            <a:r>
              <a:rPr lang="en-US">
                <a:solidFill>
                  <a:srgbClr val="0000FF"/>
                </a:solidFill>
              </a:rPr>
              <a:t>sandbox\vs_HMAC_VF00\vs_VF00_databases</a:t>
            </a:r>
          </a:p>
        </p:txBody>
      </p:sp>
      <p:sp>
        <p:nvSpPr>
          <p:cNvPr id="42" name="Rectangle 41"/>
          <p:cNvSpPr/>
          <p:nvPr/>
        </p:nvSpPr>
        <p:spPr>
          <a:xfrm>
            <a:off x="5169681" y="4572400"/>
            <a:ext cx="5420563" cy="952414"/>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Add this database from coresi forders  with location : </a:t>
            </a:r>
            <a:r>
              <a:rPr lang="en-US">
                <a:solidFill>
                  <a:srgbClr val="0000FF"/>
                </a:solidFill>
              </a:rPr>
              <a:t>sandbox\vs_HMAC_VF00\vs_VF00_gen_databases</a:t>
            </a:r>
          </a:p>
        </p:txBody>
      </p:sp>
      <p:cxnSp>
        <p:nvCxnSpPr>
          <p:cNvPr id="46" name="Elbow Connector 45"/>
          <p:cNvCxnSpPr>
            <a:stCxn id="16" idx="0"/>
            <a:endCxn id="18" idx="1"/>
          </p:cNvCxnSpPr>
          <p:nvPr/>
        </p:nvCxnSpPr>
        <p:spPr>
          <a:xfrm rot="5400000" flipH="1" flipV="1">
            <a:off x="3827318" y="1804216"/>
            <a:ext cx="198689" cy="2486040"/>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35" idx="3"/>
            <a:endCxn id="39" idx="1"/>
          </p:cNvCxnSpPr>
          <p:nvPr/>
        </p:nvCxnSpPr>
        <p:spPr>
          <a:xfrm flipV="1">
            <a:off x="3658691" y="3965419"/>
            <a:ext cx="1510990" cy="516726"/>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6" idx="2"/>
            <a:endCxn id="42" idx="1"/>
          </p:cNvCxnSpPr>
          <p:nvPr/>
        </p:nvCxnSpPr>
        <p:spPr>
          <a:xfrm rot="16200000" flipH="1">
            <a:off x="3798155" y="3677081"/>
            <a:ext cx="257012" cy="2486039"/>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Arrow: Pentagon 20">
            <a:hlinkClick r:id="rId4" action="ppaction://hlinksldjump"/>
            <a:extLst>
              <a:ext uri="{FF2B5EF4-FFF2-40B4-BE49-F238E27FC236}">
                <a16:creationId xmlns:a16="http://schemas.microsoft.com/office/drawing/2014/main" id="{5AECBE41-EE73-4392-8F87-FCD402BBAB80}"/>
              </a:ext>
            </a:extLst>
          </p:cNvPr>
          <p:cNvSpPr/>
          <p:nvPr/>
        </p:nvSpPr>
        <p:spPr>
          <a:xfrm>
            <a:off x="69852" y="69061"/>
            <a:ext cx="1006473" cy="387351"/>
          </a:xfrm>
          <a:prstGeom prst="homePlate">
            <a:avLst/>
          </a:prstGeom>
          <a:solidFill>
            <a:schemeClr val="tx1">
              <a:lumMod val="65000"/>
              <a:lumOff val="35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rPr>
              <a:t>HOME</a:t>
            </a:r>
          </a:p>
        </p:txBody>
      </p:sp>
      <p:sp>
        <p:nvSpPr>
          <p:cNvPr id="25" name="Arrow: Chevron 22">
            <a:hlinkClick r:id="rId5" action="ppaction://hlinksldjump"/>
            <a:extLst>
              <a:ext uri="{FF2B5EF4-FFF2-40B4-BE49-F238E27FC236}">
                <a16:creationId xmlns:a16="http://schemas.microsoft.com/office/drawing/2014/main" id="{E2A872B2-4E84-43C5-80C6-1A1600F24275}"/>
              </a:ext>
            </a:extLst>
          </p:cNvPr>
          <p:cNvSpPr/>
          <p:nvPr/>
        </p:nvSpPr>
        <p:spPr>
          <a:xfrm>
            <a:off x="2180032" y="68396"/>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1</a:t>
            </a:r>
          </a:p>
        </p:txBody>
      </p:sp>
      <p:sp>
        <p:nvSpPr>
          <p:cNvPr id="26" name="Arrow: Chevron 22">
            <a:hlinkClick r:id="rId6" action="ppaction://hlinksldjump"/>
            <a:extLst>
              <a:ext uri="{FF2B5EF4-FFF2-40B4-BE49-F238E27FC236}">
                <a16:creationId xmlns:a16="http://schemas.microsoft.com/office/drawing/2014/main" id="{E2A872B2-4E84-43C5-80C6-1A1600F24275}"/>
              </a:ext>
            </a:extLst>
          </p:cNvPr>
          <p:cNvSpPr/>
          <p:nvPr/>
        </p:nvSpPr>
        <p:spPr>
          <a:xfrm>
            <a:off x="3283528" y="68396"/>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2</a:t>
            </a:r>
          </a:p>
        </p:txBody>
      </p:sp>
      <p:sp>
        <p:nvSpPr>
          <p:cNvPr id="27" name="Arrow: Chevron 22">
            <a:hlinkClick r:id="rId7" action="ppaction://hlinksldjump"/>
            <a:extLst>
              <a:ext uri="{FF2B5EF4-FFF2-40B4-BE49-F238E27FC236}">
                <a16:creationId xmlns:a16="http://schemas.microsoft.com/office/drawing/2014/main" id="{E2A872B2-4E84-43C5-80C6-1A1600F24275}"/>
              </a:ext>
            </a:extLst>
          </p:cNvPr>
          <p:cNvSpPr/>
          <p:nvPr/>
        </p:nvSpPr>
        <p:spPr>
          <a:xfrm>
            <a:off x="4388501" y="72068"/>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3</a:t>
            </a:r>
          </a:p>
        </p:txBody>
      </p:sp>
      <p:sp>
        <p:nvSpPr>
          <p:cNvPr id="28" name="Arrow: Chevron 22">
            <a:hlinkClick r:id="rId8" action="ppaction://hlinksldjump"/>
            <a:extLst>
              <a:ext uri="{FF2B5EF4-FFF2-40B4-BE49-F238E27FC236}">
                <a16:creationId xmlns:a16="http://schemas.microsoft.com/office/drawing/2014/main" id="{E2A872B2-4E84-43C5-80C6-1A1600F24275}"/>
              </a:ext>
            </a:extLst>
          </p:cNvPr>
          <p:cNvSpPr/>
          <p:nvPr/>
        </p:nvSpPr>
        <p:spPr>
          <a:xfrm>
            <a:off x="5491939" y="71350"/>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4</a:t>
            </a:r>
          </a:p>
        </p:txBody>
      </p:sp>
      <p:sp>
        <p:nvSpPr>
          <p:cNvPr id="29" name="Arrow: Chevron 22">
            <a:hlinkClick r:id="rId9" action="ppaction://hlinksldjump"/>
            <a:extLst>
              <a:ext uri="{FF2B5EF4-FFF2-40B4-BE49-F238E27FC236}">
                <a16:creationId xmlns:a16="http://schemas.microsoft.com/office/drawing/2014/main" id="{E2A872B2-4E84-43C5-80C6-1A1600F24275}"/>
              </a:ext>
            </a:extLst>
          </p:cNvPr>
          <p:cNvSpPr/>
          <p:nvPr/>
        </p:nvSpPr>
        <p:spPr>
          <a:xfrm>
            <a:off x="6596912" y="70632"/>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5</a:t>
            </a:r>
          </a:p>
        </p:txBody>
      </p:sp>
      <p:sp>
        <p:nvSpPr>
          <p:cNvPr id="30" name="Arrow: Chevron 22">
            <a:hlinkClick r:id="rId10" action="ppaction://hlinksldjump"/>
            <a:extLst>
              <a:ext uri="{FF2B5EF4-FFF2-40B4-BE49-F238E27FC236}">
                <a16:creationId xmlns:a16="http://schemas.microsoft.com/office/drawing/2014/main" id="{E2A872B2-4E84-43C5-80C6-1A1600F24275}"/>
              </a:ext>
            </a:extLst>
          </p:cNvPr>
          <p:cNvSpPr/>
          <p:nvPr/>
        </p:nvSpPr>
        <p:spPr>
          <a:xfrm>
            <a:off x="7711983" y="71425"/>
            <a:ext cx="1178606"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6</a:t>
            </a:r>
          </a:p>
        </p:txBody>
      </p:sp>
      <p:sp>
        <p:nvSpPr>
          <p:cNvPr id="31" name="Arrow: Chevron 22">
            <a:hlinkClick r:id="rId11" action="ppaction://hlinksldjump"/>
            <a:extLst>
              <a:ext uri="{FF2B5EF4-FFF2-40B4-BE49-F238E27FC236}">
                <a16:creationId xmlns:a16="http://schemas.microsoft.com/office/drawing/2014/main" id="{E2A872B2-4E84-43C5-80C6-1A1600F24275}"/>
              </a:ext>
            </a:extLst>
          </p:cNvPr>
          <p:cNvSpPr/>
          <p:nvPr/>
        </p:nvSpPr>
        <p:spPr>
          <a:xfrm>
            <a:off x="8816956" y="75097"/>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7</a:t>
            </a:r>
          </a:p>
        </p:txBody>
      </p:sp>
      <p:sp>
        <p:nvSpPr>
          <p:cNvPr id="32" name="Arrow: Chevron 22">
            <a:hlinkClick r:id="rId12" action="ppaction://hlinksldjump"/>
            <a:extLst>
              <a:ext uri="{FF2B5EF4-FFF2-40B4-BE49-F238E27FC236}">
                <a16:creationId xmlns:a16="http://schemas.microsoft.com/office/drawing/2014/main" id="{E2A872B2-4E84-43C5-80C6-1A1600F24275}"/>
              </a:ext>
            </a:extLst>
          </p:cNvPr>
          <p:cNvSpPr/>
          <p:nvPr/>
        </p:nvSpPr>
        <p:spPr>
          <a:xfrm>
            <a:off x="9920394" y="74379"/>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8</a:t>
            </a:r>
          </a:p>
        </p:txBody>
      </p:sp>
      <p:sp>
        <p:nvSpPr>
          <p:cNvPr id="33" name="Arrow: Chevron 22">
            <a:hlinkClick r:id="rId13" action="ppaction://hlinksldjump"/>
            <a:extLst>
              <a:ext uri="{FF2B5EF4-FFF2-40B4-BE49-F238E27FC236}">
                <a16:creationId xmlns:a16="http://schemas.microsoft.com/office/drawing/2014/main" id="{E2A872B2-4E84-43C5-80C6-1A1600F24275}"/>
              </a:ext>
            </a:extLst>
          </p:cNvPr>
          <p:cNvSpPr/>
          <p:nvPr/>
        </p:nvSpPr>
        <p:spPr>
          <a:xfrm>
            <a:off x="11025367" y="73661"/>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9</a:t>
            </a:r>
          </a:p>
        </p:txBody>
      </p:sp>
      <p:sp>
        <p:nvSpPr>
          <p:cNvPr id="34" name="Arrow: Chevron 21">
            <a:hlinkClick r:id="rId14" action="ppaction://hlinksldjump"/>
            <a:extLst>
              <a:ext uri="{FF2B5EF4-FFF2-40B4-BE49-F238E27FC236}">
                <a16:creationId xmlns:a16="http://schemas.microsoft.com/office/drawing/2014/main" id="{264F90F0-AF5D-45AC-8879-CB7BFFBD3B85}"/>
              </a:ext>
            </a:extLst>
          </p:cNvPr>
          <p:cNvSpPr/>
          <p:nvPr/>
        </p:nvSpPr>
        <p:spPr>
          <a:xfrm>
            <a:off x="1005436" y="68396"/>
            <a:ext cx="1246752" cy="387351"/>
          </a:xfrm>
          <a:prstGeom prst="chevron">
            <a:avLst/>
          </a:prstGeom>
          <a:solidFill>
            <a:schemeClr val="tx1">
              <a:lumMod val="65000"/>
              <a:lumOff val="35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rPr>
              <a:t>CORESI</a:t>
            </a:r>
          </a:p>
        </p:txBody>
      </p:sp>
    </p:spTree>
    <p:extLst>
      <p:ext uri="{BB962C8B-B14F-4D97-AF65-F5344CB8AC3E}">
        <p14:creationId xmlns:p14="http://schemas.microsoft.com/office/powerpoint/2010/main" val="23483873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3BBFC-165A-495B-A216-0A5DBA728386}"/>
              </a:ext>
            </a:extLst>
          </p:cNvPr>
          <p:cNvSpPr>
            <a:spLocks noGrp="1"/>
          </p:cNvSpPr>
          <p:nvPr>
            <p:ph type="ctrTitle"/>
          </p:nvPr>
        </p:nvSpPr>
        <p:spPr>
          <a:xfrm>
            <a:off x="69853" y="512764"/>
            <a:ext cx="5137151" cy="839787"/>
          </a:xfrm>
        </p:spPr>
        <p:txBody>
          <a:bodyPr>
            <a:normAutofit/>
          </a:bodyPr>
          <a:lstStyle/>
          <a:p>
            <a:pPr algn="l"/>
            <a:r>
              <a:rPr lang="en-US" sz="4000" b="1"/>
              <a:t>CORESI RESTBUS</a:t>
            </a:r>
          </a:p>
        </p:txBody>
      </p:sp>
      <p:sp>
        <p:nvSpPr>
          <p:cNvPr id="5" name="TextBox 4"/>
          <p:cNvSpPr txBox="1"/>
          <p:nvPr/>
        </p:nvSpPr>
        <p:spPr>
          <a:xfrm>
            <a:off x="69853" y="1408907"/>
            <a:ext cx="12274551" cy="769441"/>
          </a:xfrm>
          <a:prstGeom prst="rect">
            <a:avLst/>
          </a:prstGeom>
          <a:noFill/>
        </p:spPr>
        <p:txBody>
          <a:bodyPr wrap="square" rtlCol="0">
            <a:spAutoFit/>
          </a:bodyPr>
          <a:lstStyle/>
          <a:p>
            <a:r>
              <a:rPr lang="en-US" sz="2400"/>
              <a:t>Step 6: Configure coresi [</a:t>
            </a:r>
            <a:r>
              <a:rPr lang="en-US" sz="2400">
                <a:solidFill>
                  <a:srgbClr val="0000FF"/>
                </a:solidFill>
              </a:rPr>
              <a:t>.cfg</a:t>
            </a:r>
            <a:r>
              <a:rPr lang="en-US" sz="2400"/>
              <a:t> file] . Open .</a:t>
            </a:r>
            <a:r>
              <a:rPr lang="en-US" sz="2400">
                <a:solidFill>
                  <a:srgbClr val="0000FF"/>
                </a:solidFill>
              </a:rPr>
              <a:t>cfg</a:t>
            </a:r>
            <a:r>
              <a:rPr lang="en-US" sz="2400"/>
              <a:t> file in coresi forder and do next steps as below: </a:t>
            </a:r>
          </a:p>
          <a:p>
            <a:r>
              <a:rPr lang="en-US" sz="2000" b="1"/>
              <a:t>	</a:t>
            </a:r>
            <a:r>
              <a:rPr lang="en-US" sz="2000"/>
              <a:t>6.2. Add/remove suitable Network Nodes and configure</a:t>
            </a:r>
            <a:endParaRPr lang="en-US" sz="2000" b="1"/>
          </a:p>
        </p:txBody>
      </p:sp>
      <p:pic>
        <p:nvPicPr>
          <p:cNvPr id="3" name="Picture 2"/>
          <p:cNvPicPr>
            <a:picLocks noChangeAspect="1"/>
          </p:cNvPicPr>
          <p:nvPr/>
        </p:nvPicPr>
        <p:blipFill>
          <a:blip r:embed="rId3"/>
          <a:stretch>
            <a:fillRect/>
          </a:stretch>
        </p:blipFill>
        <p:spPr>
          <a:xfrm>
            <a:off x="298580" y="2493372"/>
            <a:ext cx="4365920" cy="3217225"/>
          </a:xfrm>
          <a:prstGeom prst="rect">
            <a:avLst/>
          </a:prstGeom>
          <a:ln>
            <a:noFill/>
          </a:ln>
          <a:effectLst>
            <a:outerShdw blurRad="190500" algn="tl" rotWithShape="0">
              <a:srgbClr val="000000">
                <a:alpha val="70000"/>
              </a:srgbClr>
            </a:outerShdw>
          </a:effectLst>
        </p:spPr>
      </p:pic>
      <p:sp>
        <p:nvSpPr>
          <p:cNvPr id="4" name="Rectangle 3"/>
          <p:cNvSpPr/>
          <p:nvPr/>
        </p:nvSpPr>
        <p:spPr>
          <a:xfrm>
            <a:off x="5207004" y="2312190"/>
            <a:ext cx="2254567" cy="50452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t>Make sure all essential Nodes are added</a:t>
            </a:r>
          </a:p>
        </p:txBody>
      </p:sp>
      <p:sp>
        <p:nvSpPr>
          <p:cNvPr id="20" name="Rectangle 19"/>
          <p:cNvSpPr/>
          <p:nvPr/>
        </p:nvSpPr>
        <p:spPr>
          <a:xfrm>
            <a:off x="7956968" y="2312747"/>
            <a:ext cx="2323413" cy="50452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400"/>
              <a:t>Base on </a:t>
            </a:r>
            <a:r>
              <a:rPr lang="en-US" sz="1400">
                <a:solidFill>
                  <a:srgbClr val="0000FF"/>
                </a:solidFill>
              </a:rPr>
              <a:t>.dbc </a:t>
            </a:r>
            <a:r>
              <a:rPr lang="en-US" sz="1400"/>
              <a:t>file and </a:t>
            </a:r>
            <a:r>
              <a:rPr lang="en-US" sz="1400">
                <a:solidFill>
                  <a:srgbClr val="0000FF"/>
                </a:solidFill>
              </a:rPr>
              <a:t>vs_VF00_gen_models</a:t>
            </a:r>
            <a:r>
              <a:rPr lang="en-US" sz="1400"/>
              <a:t> forder</a:t>
            </a:r>
          </a:p>
        </p:txBody>
      </p:sp>
      <p:pic>
        <p:nvPicPr>
          <p:cNvPr id="11" name="Picture 10"/>
          <p:cNvPicPr>
            <a:picLocks noChangeAspect="1"/>
          </p:cNvPicPr>
          <p:nvPr/>
        </p:nvPicPr>
        <p:blipFill rotWithShape="1">
          <a:blip r:embed="rId4"/>
          <a:srcRect l="8434" r="8356"/>
          <a:stretch/>
        </p:blipFill>
        <p:spPr>
          <a:xfrm>
            <a:off x="5207004" y="3385848"/>
            <a:ext cx="2136710" cy="1250985"/>
          </a:xfrm>
          <a:prstGeom prst="rect">
            <a:avLst/>
          </a:prstGeom>
          <a:ln>
            <a:noFill/>
          </a:ln>
          <a:effectLst>
            <a:outerShdw blurRad="292100" dist="139700" dir="2700000" algn="tl" rotWithShape="0">
              <a:srgbClr val="333333">
                <a:alpha val="65000"/>
              </a:srgbClr>
            </a:outerShdw>
          </a:effectLst>
        </p:spPr>
      </p:pic>
      <p:pic>
        <p:nvPicPr>
          <p:cNvPr id="12" name="Picture 11"/>
          <p:cNvPicPr>
            <a:picLocks noChangeAspect="1"/>
          </p:cNvPicPr>
          <p:nvPr/>
        </p:nvPicPr>
        <p:blipFill>
          <a:blip r:embed="rId5"/>
          <a:stretch>
            <a:fillRect/>
          </a:stretch>
        </p:blipFill>
        <p:spPr>
          <a:xfrm>
            <a:off x="7809187" y="2986092"/>
            <a:ext cx="2088468" cy="2050496"/>
          </a:xfrm>
          <a:prstGeom prst="rect">
            <a:avLst/>
          </a:prstGeom>
          <a:ln>
            <a:noFill/>
          </a:ln>
          <a:effectLst>
            <a:outerShdw blurRad="292100" dist="139700" dir="2700000" algn="tl" rotWithShape="0">
              <a:srgbClr val="333333">
                <a:alpha val="65000"/>
              </a:srgbClr>
            </a:outerShdw>
          </a:effectLst>
        </p:spPr>
      </p:pic>
      <p:pic>
        <p:nvPicPr>
          <p:cNvPr id="13" name="Picture 12"/>
          <p:cNvPicPr>
            <a:picLocks noChangeAspect="1"/>
          </p:cNvPicPr>
          <p:nvPr/>
        </p:nvPicPr>
        <p:blipFill>
          <a:blip r:embed="rId6"/>
          <a:stretch>
            <a:fillRect/>
          </a:stretch>
        </p:blipFill>
        <p:spPr>
          <a:xfrm>
            <a:off x="10324216" y="3300424"/>
            <a:ext cx="1582637" cy="1421834"/>
          </a:xfrm>
          <a:prstGeom prst="rect">
            <a:avLst/>
          </a:prstGeom>
          <a:ln>
            <a:noFill/>
          </a:ln>
          <a:effectLst>
            <a:outerShdw blurRad="292100" dist="139700" dir="2700000" algn="tl" rotWithShape="0">
              <a:srgbClr val="333333">
                <a:alpha val="65000"/>
              </a:srgbClr>
            </a:outerShdw>
          </a:effectLst>
        </p:spPr>
      </p:pic>
      <p:cxnSp>
        <p:nvCxnSpPr>
          <p:cNvPr id="17" name="Straight Arrow Connector 16"/>
          <p:cNvCxnSpPr>
            <a:endCxn id="11" idx="1"/>
          </p:cNvCxnSpPr>
          <p:nvPr/>
        </p:nvCxnSpPr>
        <p:spPr>
          <a:xfrm>
            <a:off x="4668165" y="4011340"/>
            <a:ext cx="538839"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1" idx="3"/>
            <a:endCxn id="12" idx="1"/>
          </p:cNvCxnSpPr>
          <p:nvPr/>
        </p:nvCxnSpPr>
        <p:spPr>
          <a:xfrm flipV="1">
            <a:off x="7343714" y="4011340"/>
            <a:ext cx="465473"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8319987" y="4419980"/>
            <a:ext cx="533434" cy="216853"/>
          </a:xfrm>
          <a:prstGeom prst="roundRect">
            <a:avLst/>
          </a:prstGeom>
          <a:noFill/>
          <a:ln w="19050" cap="flat" cmpd="sng" algn="ctr">
            <a:solidFill>
              <a:srgbClr val="0000F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49" name="Straight Arrow Connector 48"/>
          <p:cNvCxnSpPr>
            <a:stCxn id="13" idx="1"/>
            <a:endCxn id="32" idx="3"/>
          </p:cNvCxnSpPr>
          <p:nvPr/>
        </p:nvCxnSpPr>
        <p:spPr>
          <a:xfrm flipH="1">
            <a:off x="8853421" y="4011341"/>
            <a:ext cx="1470795" cy="517066"/>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20" idx="1"/>
            <a:endCxn id="4" idx="3"/>
          </p:cNvCxnSpPr>
          <p:nvPr/>
        </p:nvCxnSpPr>
        <p:spPr>
          <a:xfrm flipH="1" flipV="1">
            <a:off x="7461571" y="2564451"/>
            <a:ext cx="495397" cy="5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4" idx="1"/>
          </p:cNvCxnSpPr>
          <p:nvPr/>
        </p:nvCxnSpPr>
        <p:spPr>
          <a:xfrm flipH="1">
            <a:off x="4668165" y="2564451"/>
            <a:ext cx="5388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Rounded Rectangle 61"/>
          <p:cNvSpPr/>
          <p:nvPr/>
        </p:nvSpPr>
        <p:spPr>
          <a:xfrm>
            <a:off x="10324216" y="4233367"/>
            <a:ext cx="1494751" cy="186613"/>
          </a:xfrm>
          <a:prstGeom prst="roundRect">
            <a:avLst/>
          </a:prstGeom>
          <a:noFill/>
          <a:ln w="19050" cap="flat" cmpd="sng" algn="ctr">
            <a:solidFill>
              <a:srgbClr val="0000F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pic>
        <p:nvPicPr>
          <p:cNvPr id="65" name="Picture 64"/>
          <p:cNvPicPr>
            <a:picLocks noChangeAspect="1"/>
          </p:cNvPicPr>
          <p:nvPr/>
        </p:nvPicPr>
        <p:blipFill>
          <a:blip r:embed="rId7"/>
          <a:stretch>
            <a:fillRect/>
          </a:stretch>
        </p:blipFill>
        <p:spPr>
          <a:xfrm>
            <a:off x="5129973" y="4963476"/>
            <a:ext cx="1177521" cy="1252682"/>
          </a:xfrm>
          <a:prstGeom prst="rect">
            <a:avLst/>
          </a:prstGeom>
          <a:ln>
            <a:noFill/>
          </a:ln>
          <a:effectLst>
            <a:outerShdw blurRad="292100" dist="139700" dir="2700000" algn="tl" rotWithShape="0">
              <a:srgbClr val="333333">
                <a:alpha val="65000"/>
              </a:srgbClr>
            </a:outerShdw>
          </a:effectLst>
        </p:spPr>
      </p:pic>
      <p:sp>
        <p:nvSpPr>
          <p:cNvPr id="66" name="Rectangle 65"/>
          <p:cNvSpPr/>
          <p:nvPr/>
        </p:nvSpPr>
        <p:spPr>
          <a:xfrm>
            <a:off x="6973600" y="5337556"/>
            <a:ext cx="2254567" cy="50452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t>Compile all Network Nodes to check error.</a:t>
            </a:r>
          </a:p>
        </p:txBody>
      </p:sp>
      <p:cxnSp>
        <p:nvCxnSpPr>
          <p:cNvPr id="68" name="Straight Arrow Connector 67"/>
          <p:cNvCxnSpPr>
            <a:stCxn id="65" idx="3"/>
            <a:endCxn id="66" idx="1"/>
          </p:cNvCxnSpPr>
          <p:nvPr/>
        </p:nvCxnSpPr>
        <p:spPr>
          <a:xfrm>
            <a:off x="6307494" y="5589817"/>
            <a:ext cx="66610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endCxn id="65" idx="1"/>
          </p:cNvCxnSpPr>
          <p:nvPr/>
        </p:nvCxnSpPr>
        <p:spPr>
          <a:xfrm>
            <a:off x="4664500" y="5589817"/>
            <a:ext cx="4654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Decagon 24">
            <a:extLst>
              <a:ext uri="{FF2B5EF4-FFF2-40B4-BE49-F238E27FC236}">
                <a16:creationId xmlns:a16="http://schemas.microsoft.com/office/drawing/2014/main" id="{6214C52F-7FAF-47B5-9C70-ED2DCA281F77}"/>
              </a:ext>
            </a:extLst>
          </p:cNvPr>
          <p:cNvSpPr/>
          <p:nvPr/>
        </p:nvSpPr>
        <p:spPr>
          <a:xfrm>
            <a:off x="4752939" y="2251697"/>
            <a:ext cx="302187" cy="275052"/>
          </a:xfrm>
          <a:prstGeom prst="decagon">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vi-VN"/>
              <a:t>1</a:t>
            </a:r>
            <a:endParaRPr lang="en-US"/>
          </a:p>
        </p:txBody>
      </p:sp>
      <p:sp>
        <p:nvSpPr>
          <p:cNvPr id="26" name="Decagon 25">
            <a:extLst>
              <a:ext uri="{FF2B5EF4-FFF2-40B4-BE49-F238E27FC236}">
                <a16:creationId xmlns:a16="http://schemas.microsoft.com/office/drawing/2014/main" id="{6214C52F-7FAF-47B5-9C70-ED2DCA281F77}"/>
              </a:ext>
            </a:extLst>
          </p:cNvPr>
          <p:cNvSpPr/>
          <p:nvPr/>
        </p:nvSpPr>
        <p:spPr>
          <a:xfrm>
            <a:off x="4752940" y="3693286"/>
            <a:ext cx="302187" cy="275052"/>
          </a:xfrm>
          <a:prstGeom prst="decagon">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2</a:t>
            </a:r>
          </a:p>
        </p:txBody>
      </p:sp>
      <p:sp>
        <p:nvSpPr>
          <p:cNvPr id="28" name="Decagon 27">
            <a:extLst>
              <a:ext uri="{FF2B5EF4-FFF2-40B4-BE49-F238E27FC236}">
                <a16:creationId xmlns:a16="http://schemas.microsoft.com/office/drawing/2014/main" id="{6214C52F-7FAF-47B5-9C70-ED2DCA281F77}"/>
              </a:ext>
            </a:extLst>
          </p:cNvPr>
          <p:cNvSpPr/>
          <p:nvPr/>
        </p:nvSpPr>
        <p:spPr>
          <a:xfrm>
            <a:off x="4755018" y="5277700"/>
            <a:ext cx="302187" cy="275052"/>
          </a:xfrm>
          <a:prstGeom prst="decagon">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3</a:t>
            </a:r>
          </a:p>
        </p:txBody>
      </p:sp>
      <p:sp>
        <p:nvSpPr>
          <p:cNvPr id="29" name="Arrow: Pentagon 20">
            <a:hlinkClick r:id="rId8" action="ppaction://hlinksldjump"/>
            <a:extLst>
              <a:ext uri="{FF2B5EF4-FFF2-40B4-BE49-F238E27FC236}">
                <a16:creationId xmlns:a16="http://schemas.microsoft.com/office/drawing/2014/main" id="{5AECBE41-EE73-4392-8F87-FCD402BBAB80}"/>
              </a:ext>
            </a:extLst>
          </p:cNvPr>
          <p:cNvSpPr/>
          <p:nvPr/>
        </p:nvSpPr>
        <p:spPr>
          <a:xfrm>
            <a:off x="69852" y="69061"/>
            <a:ext cx="1006473" cy="387351"/>
          </a:xfrm>
          <a:prstGeom prst="homePlate">
            <a:avLst/>
          </a:prstGeom>
          <a:solidFill>
            <a:schemeClr val="tx1">
              <a:lumMod val="65000"/>
              <a:lumOff val="35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rPr>
              <a:t>HOME</a:t>
            </a:r>
          </a:p>
        </p:txBody>
      </p:sp>
      <p:sp>
        <p:nvSpPr>
          <p:cNvPr id="31" name="Arrow: Chevron 22">
            <a:hlinkClick r:id="rId9" action="ppaction://hlinksldjump"/>
            <a:extLst>
              <a:ext uri="{FF2B5EF4-FFF2-40B4-BE49-F238E27FC236}">
                <a16:creationId xmlns:a16="http://schemas.microsoft.com/office/drawing/2014/main" id="{E2A872B2-4E84-43C5-80C6-1A1600F24275}"/>
              </a:ext>
            </a:extLst>
          </p:cNvPr>
          <p:cNvSpPr/>
          <p:nvPr/>
        </p:nvSpPr>
        <p:spPr>
          <a:xfrm>
            <a:off x="2180032" y="68396"/>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1</a:t>
            </a:r>
          </a:p>
        </p:txBody>
      </p:sp>
      <p:sp>
        <p:nvSpPr>
          <p:cNvPr id="33" name="Arrow: Chevron 22">
            <a:hlinkClick r:id="rId10" action="ppaction://hlinksldjump"/>
            <a:extLst>
              <a:ext uri="{FF2B5EF4-FFF2-40B4-BE49-F238E27FC236}">
                <a16:creationId xmlns:a16="http://schemas.microsoft.com/office/drawing/2014/main" id="{E2A872B2-4E84-43C5-80C6-1A1600F24275}"/>
              </a:ext>
            </a:extLst>
          </p:cNvPr>
          <p:cNvSpPr/>
          <p:nvPr/>
        </p:nvSpPr>
        <p:spPr>
          <a:xfrm>
            <a:off x="3283528" y="68396"/>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2</a:t>
            </a:r>
          </a:p>
        </p:txBody>
      </p:sp>
      <p:sp>
        <p:nvSpPr>
          <p:cNvPr id="34" name="Arrow: Chevron 22">
            <a:hlinkClick r:id="rId11" action="ppaction://hlinksldjump"/>
            <a:extLst>
              <a:ext uri="{FF2B5EF4-FFF2-40B4-BE49-F238E27FC236}">
                <a16:creationId xmlns:a16="http://schemas.microsoft.com/office/drawing/2014/main" id="{E2A872B2-4E84-43C5-80C6-1A1600F24275}"/>
              </a:ext>
            </a:extLst>
          </p:cNvPr>
          <p:cNvSpPr/>
          <p:nvPr/>
        </p:nvSpPr>
        <p:spPr>
          <a:xfrm>
            <a:off x="4388501" y="72068"/>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3</a:t>
            </a:r>
          </a:p>
        </p:txBody>
      </p:sp>
      <p:sp>
        <p:nvSpPr>
          <p:cNvPr id="35" name="Arrow: Chevron 22">
            <a:hlinkClick r:id="rId12" action="ppaction://hlinksldjump"/>
            <a:extLst>
              <a:ext uri="{FF2B5EF4-FFF2-40B4-BE49-F238E27FC236}">
                <a16:creationId xmlns:a16="http://schemas.microsoft.com/office/drawing/2014/main" id="{E2A872B2-4E84-43C5-80C6-1A1600F24275}"/>
              </a:ext>
            </a:extLst>
          </p:cNvPr>
          <p:cNvSpPr/>
          <p:nvPr/>
        </p:nvSpPr>
        <p:spPr>
          <a:xfrm>
            <a:off x="5491939" y="71350"/>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4</a:t>
            </a:r>
          </a:p>
        </p:txBody>
      </p:sp>
      <p:sp>
        <p:nvSpPr>
          <p:cNvPr id="36" name="Arrow: Chevron 22">
            <a:hlinkClick r:id="rId13" action="ppaction://hlinksldjump"/>
            <a:extLst>
              <a:ext uri="{FF2B5EF4-FFF2-40B4-BE49-F238E27FC236}">
                <a16:creationId xmlns:a16="http://schemas.microsoft.com/office/drawing/2014/main" id="{E2A872B2-4E84-43C5-80C6-1A1600F24275}"/>
              </a:ext>
            </a:extLst>
          </p:cNvPr>
          <p:cNvSpPr/>
          <p:nvPr/>
        </p:nvSpPr>
        <p:spPr>
          <a:xfrm>
            <a:off x="6596912" y="70632"/>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5</a:t>
            </a:r>
          </a:p>
        </p:txBody>
      </p:sp>
      <p:sp>
        <p:nvSpPr>
          <p:cNvPr id="38" name="Arrow: Chevron 22">
            <a:hlinkClick r:id="rId14" action="ppaction://hlinksldjump"/>
            <a:extLst>
              <a:ext uri="{FF2B5EF4-FFF2-40B4-BE49-F238E27FC236}">
                <a16:creationId xmlns:a16="http://schemas.microsoft.com/office/drawing/2014/main" id="{E2A872B2-4E84-43C5-80C6-1A1600F24275}"/>
              </a:ext>
            </a:extLst>
          </p:cNvPr>
          <p:cNvSpPr/>
          <p:nvPr/>
        </p:nvSpPr>
        <p:spPr>
          <a:xfrm>
            <a:off x="8816956" y="75097"/>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7</a:t>
            </a:r>
          </a:p>
        </p:txBody>
      </p:sp>
      <p:sp>
        <p:nvSpPr>
          <p:cNvPr id="39" name="Arrow: Chevron 22">
            <a:hlinkClick r:id="rId15" action="ppaction://hlinksldjump"/>
            <a:extLst>
              <a:ext uri="{FF2B5EF4-FFF2-40B4-BE49-F238E27FC236}">
                <a16:creationId xmlns:a16="http://schemas.microsoft.com/office/drawing/2014/main" id="{E2A872B2-4E84-43C5-80C6-1A1600F24275}"/>
              </a:ext>
            </a:extLst>
          </p:cNvPr>
          <p:cNvSpPr/>
          <p:nvPr/>
        </p:nvSpPr>
        <p:spPr>
          <a:xfrm>
            <a:off x="9920394" y="74379"/>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8</a:t>
            </a:r>
          </a:p>
        </p:txBody>
      </p:sp>
      <p:sp>
        <p:nvSpPr>
          <p:cNvPr id="40" name="Arrow: Chevron 22">
            <a:hlinkClick r:id="rId16" action="ppaction://hlinksldjump"/>
            <a:extLst>
              <a:ext uri="{FF2B5EF4-FFF2-40B4-BE49-F238E27FC236}">
                <a16:creationId xmlns:a16="http://schemas.microsoft.com/office/drawing/2014/main" id="{E2A872B2-4E84-43C5-80C6-1A1600F24275}"/>
              </a:ext>
            </a:extLst>
          </p:cNvPr>
          <p:cNvSpPr/>
          <p:nvPr/>
        </p:nvSpPr>
        <p:spPr>
          <a:xfrm>
            <a:off x="11025367" y="73661"/>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9</a:t>
            </a:r>
          </a:p>
        </p:txBody>
      </p:sp>
      <p:sp>
        <p:nvSpPr>
          <p:cNvPr id="41" name="Arrow: Chevron 21">
            <a:hlinkClick r:id="rId17" action="ppaction://hlinksldjump"/>
            <a:extLst>
              <a:ext uri="{FF2B5EF4-FFF2-40B4-BE49-F238E27FC236}">
                <a16:creationId xmlns:a16="http://schemas.microsoft.com/office/drawing/2014/main" id="{264F90F0-AF5D-45AC-8879-CB7BFFBD3B85}"/>
              </a:ext>
            </a:extLst>
          </p:cNvPr>
          <p:cNvSpPr/>
          <p:nvPr/>
        </p:nvSpPr>
        <p:spPr>
          <a:xfrm>
            <a:off x="1005436" y="68396"/>
            <a:ext cx="1246752" cy="387351"/>
          </a:xfrm>
          <a:prstGeom prst="chevron">
            <a:avLst/>
          </a:prstGeom>
          <a:solidFill>
            <a:schemeClr val="tx1">
              <a:lumMod val="65000"/>
              <a:lumOff val="35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rPr>
              <a:t>CORESI</a:t>
            </a:r>
          </a:p>
        </p:txBody>
      </p:sp>
      <p:sp>
        <p:nvSpPr>
          <p:cNvPr id="42" name="Arrow: Chevron 22">
            <a:hlinkClick r:id="rId18" action="ppaction://hlinksldjump"/>
            <a:extLst>
              <a:ext uri="{FF2B5EF4-FFF2-40B4-BE49-F238E27FC236}">
                <a16:creationId xmlns:a16="http://schemas.microsoft.com/office/drawing/2014/main" id="{E2A872B2-4E84-43C5-80C6-1A1600F24275}"/>
              </a:ext>
            </a:extLst>
          </p:cNvPr>
          <p:cNvSpPr/>
          <p:nvPr/>
        </p:nvSpPr>
        <p:spPr>
          <a:xfrm>
            <a:off x="7711983" y="71425"/>
            <a:ext cx="1178606"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6</a:t>
            </a:r>
          </a:p>
        </p:txBody>
      </p:sp>
    </p:spTree>
    <p:extLst>
      <p:ext uri="{BB962C8B-B14F-4D97-AF65-F5344CB8AC3E}">
        <p14:creationId xmlns:p14="http://schemas.microsoft.com/office/powerpoint/2010/main" val="2467128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3BBFC-165A-495B-A216-0A5DBA728386}"/>
              </a:ext>
            </a:extLst>
          </p:cNvPr>
          <p:cNvSpPr>
            <a:spLocks noGrp="1"/>
          </p:cNvSpPr>
          <p:nvPr>
            <p:ph type="ctrTitle"/>
          </p:nvPr>
        </p:nvSpPr>
        <p:spPr>
          <a:xfrm>
            <a:off x="69853" y="512764"/>
            <a:ext cx="5137151" cy="839787"/>
          </a:xfrm>
        </p:spPr>
        <p:txBody>
          <a:bodyPr>
            <a:normAutofit/>
          </a:bodyPr>
          <a:lstStyle/>
          <a:p>
            <a:pPr algn="l"/>
            <a:r>
              <a:rPr lang="en-US" sz="4000" b="1"/>
              <a:t>CORESI RESTBUS</a:t>
            </a:r>
          </a:p>
        </p:txBody>
      </p:sp>
      <p:sp>
        <p:nvSpPr>
          <p:cNvPr id="5" name="TextBox 4"/>
          <p:cNvSpPr txBox="1"/>
          <p:nvPr/>
        </p:nvSpPr>
        <p:spPr>
          <a:xfrm>
            <a:off x="69853" y="1408907"/>
            <a:ext cx="12274551" cy="769441"/>
          </a:xfrm>
          <a:prstGeom prst="rect">
            <a:avLst/>
          </a:prstGeom>
          <a:noFill/>
        </p:spPr>
        <p:txBody>
          <a:bodyPr wrap="square" rtlCol="0">
            <a:spAutoFit/>
          </a:bodyPr>
          <a:lstStyle/>
          <a:p>
            <a:r>
              <a:rPr lang="en-US" sz="2400"/>
              <a:t>Step 6: Configure coresi [</a:t>
            </a:r>
            <a:r>
              <a:rPr lang="en-US" sz="2400">
                <a:solidFill>
                  <a:srgbClr val="0000FF"/>
                </a:solidFill>
              </a:rPr>
              <a:t>.cfg</a:t>
            </a:r>
            <a:r>
              <a:rPr lang="en-US" sz="2400"/>
              <a:t> file] . Open .</a:t>
            </a:r>
            <a:r>
              <a:rPr lang="en-US" sz="2400">
                <a:solidFill>
                  <a:srgbClr val="0000FF"/>
                </a:solidFill>
              </a:rPr>
              <a:t>cfg</a:t>
            </a:r>
            <a:r>
              <a:rPr lang="en-US" sz="2400"/>
              <a:t> file in coresi forder and do next steps as below: </a:t>
            </a:r>
          </a:p>
          <a:p>
            <a:r>
              <a:rPr lang="en-US" sz="2000" b="1"/>
              <a:t>	</a:t>
            </a:r>
            <a:r>
              <a:rPr lang="en-US" sz="2000"/>
              <a:t>6.3. Check the checksum’s byte of </a:t>
            </a:r>
            <a:r>
              <a:rPr lang="en-US" sz="2000">
                <a:solidFill>
                  <a:srgbClr val="0000FF"/>
                </a:solidFill>
              </a:rPr>
              <a:t>all messages</a:t>
            </a:r>
            <a:r>
              <a:rPr lang="en-US" sz="2000"/>
              <a:t>.</a:t>
            </a:r>
            <a:endParaRPr lang="en-US" sz="2000" b="1"/>
          </a:p>
        </p:txBody>
      </p:sp>
      <p:pic>
        <p:nvPicPr>
          <p:cNvPr id="6" name="Picture 5"/>
          <p:cNvPicPr>
            <a:picLocks noChangeAspect="1"/>
          </p:cNvPicPr>
          <p:nvPr/>
        </p:nvPicPr>
        <p:blipFill>
          <a:blip r:embed="rId3"/>
          <a:stretch>
            <a:fillRect/>
          </a:stretch>
        </p:blipFill>
        <p:spPr>
          <a:xfrm>
            <a:off x="2181480" y="5324099"/>
            <a:ext cx="913896" cy="1016252"/>
          </a:xfrm>
          <a:prstGeom prst="rect">
            <a:avLst/>
          </a:prstGeom>
        </p:spPr>
      </p:pic>
      <p:pic>
        <p:nvPicPr>
          <p:cNvPr id="8" name="Picture 7"/>
          <p:cNvPicPr>
            <a:picLocks noChangeAspect="1"/>
          </p:cNvPicPr>
          <p:nvPr/>
        </p:nvPicPr>
        <p:blipFill>
          <a:blip r:embed="rId4"/>
          <a:stretch>
            <a:fillRect/>
          </a:stretch>
        </p:blipFill>
        <p:spPr>
          <a:xfrm>
            <a:off x="433819" y="2178036"/>
            <a:ext cx="4409218" cy="2725142"/>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rotWithShape="1">
          <a:blip r:embed="rId5"/>
          <a:srcRect r="12276"/>
          <a:stretch/>
        </p:blipFill>
        <p:spPr>
          <a:xfrm>
            <a:off x="8360301" y="5253646"/>
            <a:ext cx="2002899" cy="1398659"/>
          </a:xfrm>
          <a:prstGeom prst="rect">
            <a:avLst/>
          </a:prstGeom>
        </p:spPr>
      </p:pic>
      <p:pic>
        <p:nvPicPr>
          <p:cNvPr id="10" name="Picture 9"/>
          <p:cNvPicPr>
            <a:picLocks noChangeAspect="1"/>
          </p:cNvPicPr>
          <p:nvPr/>
        </p:nvPicPr>
        <p:blipFill>
          <a:blip r:embed="rId6"/>
          <a:stretch>
            <a:fillRect/>
          </a:stretch>
        </p:blipFill>
        <p:spPr>
          <a:xfrm>
            <a:off x="7315363" y="2178036"/>
            <a:ext cx="4073723" cy="2725142"/>
          </a:xfrm>
          <a:prstGeom prst="rect">
            <a:avLst/>
          </a:prstGeom>
          <a:ln>
            <a:noFill/>
          </a:ln>
          <a:effectLst>
            <a:outerShdw blurRad="292100" dist="139700" dir="2700000" algn="tl" rotWithShape="0">
              <a:srgbClr val="333333">
                <a:alpha val="65000"/>
              </a:srgbClr>
            </a:outerShdw>
          </a:effectLst>
        </p:spPr>
      </p:pic>
      <p:cxnSp>
        <p:nvCxnSpPr>
          <p:cNvPr id="15" name="Straight Arrow Connector 14"/>
          <p:cNvCxnSpPr>
            <a:stCxn id="9" idx="0"/>
            <a:endCxn id="10" idx="2"/>
          </p:cNvCxnSpPr>
          <p:nvPr/>
        </p:nvCxnSpPr>
        <p:spPr>
          <a:xfrm flipH="1" flipV="1">
            <a:off x="9352225" y="4903178"/>
            <a:ext cx="9526" cy="3504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6" idx="0"/>
            <a:endCxn id="8" idx="2"/>
          </p:cNvCxnSpPr>
          <p:nvPr/>
        </p:nvCxnSpPr>
        <p:spPr>
          <a:xfrm flipV="1">
            <a:off x="2638428" y="4903178"/>
            <a:ext cx="0" cy="4209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2295525" y="2486025"/>
            <a:ext cx="1714500" cy="190500"/>
          </a:xfrm>
          <a:prstGeom prst="roundRect">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28" name="Straight Arrow Connector 27"/>
          <p:cNvCxnSpPr>
            <a:stCxn id="25" idx="2"/>
          </p:cNvCxnSpPr>
          <p:nvPr/>
        </p:nvCxnSpPr>
        <p:spPr>
          <a:xfrm>
            <a:off x="3152775" y="2676525"/>
            <a:ext cx="5543550" cy="3219450"/>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2295525" y="3445654"/>
            <a:ext cx="1247775" cy="211946"/>
          </a:xfrm>
          <a:prstGeom prst="roundRect">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ounded Rectangle 30"/>
          <p:cNvSpPr/>
          <p:nvPr/>
        </p:nvSpPr>
        <p:spPr>
          <a:xfrm>
            <a:off x="7877175" y="2943225"/>
            <a:ext cx="3511911" cy="342900"/>
          </a:xfrm>
          <a:prstGeom prst="round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41" name="Straight Arrow Connector 40"/>
          <p:cNvCxnSpPr>
            <a:stCxn id="31" idx="1"/>
            <a:endCxn id="34" idx="3"/>
          </p:cNvCxnSpPr>
          <p:nvPr/>
        </p:nvCxnSpPr>
        <p:spPr>
          <a:xfrm flipH="1">
            <a:off x="3543300" y="3114675"/>
            <a:ext cx="4333875" cy="436952"/>
          </a:xfrm>
          <a:prstGeom prst="straightConnector1">
            <a:avLst/>
          </a:prstGeom>
          <a:ln w="19050">
            <a:solidFill>
              <a:srgbClr val="0000FF"/>
            </a:solidFill>
            <a:prstDash val="lg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rot="21277966">
            <a:off x="5090726" y="3032983"/>
            <a:ext cx="1933575" cy="307777"/>
          </a:xfrm>
          <a:prstGeom prst="rect">
            <a:avLst/>
          </a:prstGeom>
          <a:noFill/>
        </p:spPr>
        <p:txBody>
          <a:bodyPr wrap="square" rtlCol="0">
            <a:spAutoFit/>
          </a:bodyPr>
          <a:lstStyle/>
          <a:p>
            <a:r>
              <a:rPr lang="en-US" sz="1400">
                <a:solidFill>
                  <a:srgbClr val="0000FF"/>
                </a:solidFill>
              </a:rPr>
              <a:t>Matching together</a:t>
            </a:r>
          </a:p>
        </p:txBody>
      </p:sp>
      <p:sp>
        <p:nvSpPr>
          <p:cNvPr id="20" name="Decagon 19">
            <a:extLst>
              <a:ext uri="{FF2B5EF4-FFF2-40B4-BE49-F238E27FC236}">
                <a16:creationId xmlns:a16="http://schemas.microsoft.com/office/drawing/2014/main" id="{6214C52F-7FAF-47B5-9C70-ED2DCA281F77}"/>
              </a:ext>
            </a:extLst>
          </p:cNvPr>
          <p:cNvSpPr/>
          <p:nvPr/>
        </p:nvSpPr>
        <p:spPr>
          <a:xfrm>
            <a:off x="2768318" y="5096631"/>
            <a:ext cx="302187" cy="275052"/>
          </a:xfrm>
          <a:prstGeom prst="decagon">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vi-VN"/>
              <a:t>1</a:t>
            </a:r>
            <a:endParaRPr lang="en-US"/>
          </a:p>
        </p:txBody>
      </p:sp>
      <p:sp>
        <p:nvSpPr>
          <p:cNvPr id="26" name="Decagon 25">
            <a:extLst>
              <a:ext uri="{FF2B5EF4-FFF2-40B4-BE49-F238E27FC236}">
                <a16:creationId xmlns:a16="http://schemas.microsoft.com/office/drawing/2014/main" id="{6214C52F-7FAF-47B5-9C70-ED2DCA281F77}"/>
              </a:ext>
            </a:extLst>
          </p:cNvPr>
          <p:cNvSpPr/>
          <p:nvPr/>
        </p:nvSpPr>
        <p:spPr>
          <a:xfrm>
            <a:off x="4067424" y="2418702"/>
            <a:ext cx="302187" cy="275052"/>
          </a:xfrm>
          <a:prstGeom prst="decagon">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2</a:t>
            </a:r>
          </a:p>
        </p:txBody>
      </p:sp>
      <p:sp>
        <p:nvSpPr>
          <p:cNvPr id="27" name="Decagon 26">
            <a:extLst>
              <a:ext uri="{FF2B5EF4-FFF2-40B4-BE49-F238E27FC236}">
                <a16:creationId xmlns:a16="http://schemas.microsoft.com/office/drawing/2014/main" id="{6214C52F-7FAF-47B5-9C70-ED2DCA281F77}"/>
              </a:ext>
            </a:extLst>
          </p:cNvPr>
          <p:cNvSpPr/>
          <p:nvPr/>
        </p:nvSpPr>
        <p:spPr>
          <a:xfrm>
            <a:off x="10061013" y="5579828"/>
            <a:ext cx="302187" cy="275052"/>
          </a:xfrm>
          <a:prstGeom prst="decagon">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3</a:t>
            </a:r>
          </a:p>
        </p:txBody>
      </p:sp>
      <p:sp>
        <p:nvSpPr>
          <p:cNvPr id="29" name="Decagon 28">
            <a:extLst>
              <a:ext uri="{FF2B5EF4-FFF2-40B4-BE49-F238E27FC236}">
                <a16:creationId xmlns:a16="http://schemas.microsoft.com/office/drawing/2014/main" id="{6214C52F-7FAF-47B5-9C70-ED2DCA281F77}"/>
              </a:ext>
            </a:extLst>
          </p:cNvPr>
          <p:cNvSpPr/>
          <p:nvPr/>
        </p:nvSpPr>
        <p:spPr>
          <a:xfrm>
            <a:off x="11415281" y="4521243"/>
            <a:ext cx="302187" cy="275052"/>
          </a:xfrm>
          <a:prstGeom prst="decagon">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4</a:t>
            </a:r>
          </a:p>
        </p:txBody>
      </p:sp>
      <p:sp>
        <p:nvSpPr>
          <p:cNvPr id="30" name="Decagon 29">
            <a:extLst>
              <a:ext uri="{FF2B5EF4-FFF2-40B4-BE49-F238E27FC236}">
                <a16:creationId xmlns:a16="http://schemas.microsoft.com/office/drawing/2014/main" id="{6214C52F-7FAF-47B5-9C70-ED2DCA281F77}"/>
              </a:ext>
            </a:extLst>
          </p:cNvPr>
          <p:cNvSpPr/>
          <p:nvPr/>
        </p:nvSpPr>
        <p:spPr>
          <a:xfrm>
            <a:off x="3563170" y="3214774"/>
            <a:ext cx="302187" cy="275052"/>
          </a:xfrm>
          <a:prstGeom prst="decagon">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5</a:t>
            </a:r>
          </a:p>
        </p:txBody>
      </p:sp>
      <p:sp>
        <p:nvSpPr>
          <p:cNvPr id="3" name="TextBox 2"/>
          <p:cNvSpPr txBox="1"/>
          <p:nvPr/>
        </p:nvSpPr>
        <p:spPr>
          <a:xfrm rot="1862635">
            <a:off x="5473850" y="4331647"/>
            <a:ext cx="2071396" cy="307777"/>
          </a:xfrm>
          <a:prstGeom prst="rect">
            <a:avLst/>
          </a:prstGeom>
          <a:noFill/>
        </p:spPr>
        <p:txBody>
          <a:bodyPr wrap="square" rtlCol="0">
            <a:spAutoFit/>
          </a:bodyPr>
          <a:lstStyle/>
          <a:p>
            <a:r>
              <a:rPr lang="en-US" sz="1400"/>
              <a:t>The same name</a:t>
            </a:r>
          </a:p>
        </p:txBody>
      </p:sp>
      <p:sp>
        <p:nvSpPr>
          <p:cNvPr id="32" name="Arrow: Pentagon 20">
            <a:hlinkClick r:id="rId7" action="ppaction://hlinksldjump"/>
            <a:extLst>
              <a:ext uri="{FF2B5EF4-FFF2-40B4-BE49-F238E27FC236}">
                <a16:creationId xmlns:a16="http://schemas.microsoft.com/office/drawing/2014/main" id="{5AECBE41-EE73-4392-8F87-FCD402BBAB80}"/>
              </a:ext>
            </a:extLst>
          </p:cNvPr>
          <p:cNvSpPr/>
          <p:nvPr/>
        </p:nvSpPr>
        <p:spPr>
          <a:xfrm>
            <a:off x="69852" y="69061"/>
            <a:ext cx="1006473" cy="387351"/>
          </a:xfrm>
          <a:prstGeom prst="homePlate">
            <a:avLst/>
          </a:prstGeom>
          <a:solidFill>
            <a:schemeClr val="tx1">
              <a:lumMod val="65000"/>
              <a:lumOff val="35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rPr>
              <a:t>HOME</a:t>
            </a:r>
          </a:p>
        </p:txBody>
      </p:sp>
      <p:sp>
        <p:nvSpPr>
          <p:cNvPr id="35" name="Arrow: Chevron 22">
            <a:hlinkClick r:id="rId8" action="ppaction://hlinksldjump"/>
            <a:extLst>
              <a:ext uri="{FF2B5EF4-FFF2-40B4-BE49-F238E27FC236}">
                <a16:creationId xmlns:a16="http://schemas.microsoft.com/office/drawing/2014/main" id="{E2A872B2-4E84-43C5-80C6-1A1600F24275}"/>
              </a:ext>
            </a:extLst>
          </p:cNvPr>
          <p:cNvSpPr/>
          <p:nvPr/>
        </p:nvSpPr>
        <p:spPr>
          <a:xfrm>
            <a:off x="2180032" y="68396"/>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1</a:t>
            </a:r>
          </a:p>
        </p:txBody>
      </p:sp>
      <p:sp>
        <p:nvSpPr>
          <p:cNvPr id="36" name="Arrow: Chevron 22">
            <a:hlinkClick r:id="rId9" action="ppaction://hlinksldjump"/>
            <a:extLst>
              <a:ext uri="{FF2B5EF4-FFF2-40B4-BE49-F238E27FC236}">
                <a16:creationId xmlns:a16="http://schemas.microsoft.com/office/drawing/2014/main" id="{E2A872B2-4E84-43C5-80C6-1A1600F24275}"/>
              </a:ext>
            </a:extLst>
          </p:cNvPr>
          <p:cNvSpPr/>
          <p:nvPr/>
        </p:nvSpPr>
        <p:spPr>
          <a:xfrm>
            <a:off x="3283528" y="68396"/>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2</a:t>
            </a:r>
          </a:p>
        </p:txBody>
      </p:sp>
      <p:sp>
        <p:nvSpPr>
          <p:cNvPr id="37" name="Arrow: Chevron 22">
            <a:hlinkClick r:id="rId10" action="ppaction://hlinksldjump"/>
            <a:extLst>
              <a:ext uri="{FF2B5EF4-FFF2-40B4-BE49-F238E27FC236}">
                <a16:creationId xmlns:a16="http://schemas.microsoft.com/office/drawing/2014/main" id="{E2A872B2-4E84-43C5-80C6-1A1600F24275}"/>
              </a:ext>
            </a:extLst>
          </p:cNvPr>
          <p:cNvSpPr/>
          <p:nvPr/>
        </p:nvSpPr>
        <p:spPr>
          <a:xfrm>
            <a:off x="4388501" y="72068"/>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3</a:t>
            </a:r>
          </a:p>
        </p:txBody>
      </p:sp>
      <p:sp>
        <p:nvSpPr>
          <p:cNvPr id="38" name="Arrow: Chevron 22">
            <a:hlinkClick r:id="rId11" action="ppaction://hlinksldjump"/>
            <a:extLst>
              <a:ext uri="{FF2B5EF4-FFF2-40B4-BE49-F238E27FC236}">
                <a16:creationId xmlns:a16="http://schemas.microsoft.com/office/drawing/2014/main" id="{E2A872B2-4E84-43C5-80C6-1A1600F24275}"/>
              </a:ext>
            </a:extLst>
          </p:cNvPr>
          <p:cNvSpPr/>
          <p:nvPr/>
        </p:nvSpPr>
        <p:spPr>
          <a:xfrm>
            <a:off x="5491939" y="71350"/>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4</a:t>
            </a:r>
          </a:p>
        </p:txBody>
      </p:sp>
      <p:sp>
        <p:nvSpPr>
          <p:cNvPr id="39" name="Arrow: Chevron 22">
            <a:hlinkClick r:id="rId12" action="ppaction://hlinksldjump"/>
            <a:extLst>
              <a:ext uri="{FF2B5EF4-FFF2-40B4-BE49-F238E27FC236}">
                <a16:creationId xmlns:a16="http://schemas.microsoft.com/office/drawing/2014/main" id="{E2A872B2-4E84-43C5-80C6-1A1600F24275}"/>
              </a:ext>
            </a:extLst>
          </p:cNvPr>
          <p:cNvSpPr/>
          <p:nvPr/>
        </p:nvSpPr>
        <p:spPr>
          <a:xfrm>
            <a:off x="6596912" y="70632"/>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5</a:t>
            </a:r>
          </a:p>
        </p:txBody>
      </p:sp>
      <p:sp>
        <p:nvSpPr>
          <p:cNvPr id="43" name="Arrow: Chevron 22">
            <a:hlinkClick r:id="rId13" action="ppaction://hlinksldjump"/>
            <a:extLst>
              <a:ext uri="{FF2B5EF4-FFF2-40B4-BE49-F238E27FC236}">
                <a16:creationId xmlns:a16="http://schemas.microsoft.com/office/drawing/2014/main" id="{E2A872B2-4E84-43C5-80C6-1A1600F24275}"/>
              </a:ext>
            </a:extLst>
          </p:cNvPr>
          <p:cNvSpPr/>
          <p:nvPr/>
        </p:nvSpPr>
        <p:spPr>
          <a:xfrm>
            <a:off x="8816956" y="75097"/>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7</a:t>
            </a:r>
          </a:p>
        </p:txBody>
      </p:sp>
      <p:sp>
        <p:nvSpPr>
          <p:cNvPr id="44" name="Arrow: Chevron 22">
            <a:hlinkClick r:id="rId14" action="ppaction://hlinksldjump"/>
            <a:extLst>
              <a:ext uri="{FF2B5EF4-FFF2-40B4-BE49-F238E27FC236}">
                <a16:creationId xmlns:a16="http://schemas.microsoft.com/office/drawing/2014/main" id="{E2A872B2-4E84-43C5-80C6-1A1600F24275}"/>
              </a:ext>
            </a:extLst>
          </p:cNvPr>
          <p:cNvSpPr/>
          <p:nvPr/>
        </p:nvSpPr>
        <p:spPr>
          <a:xfrm>
            <a:off x="9920394" y="74379"/>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8</a:t>
            </a:r>
          </a:p>
        </p:txBody>
      </p:sp>
      <p:sp>
        <p:nvSpPr>
          <p:cNvPr id="45" name="Arrow: Chevron 22">
            <a:hlinkClick r:id="rId15" action="ppaction://hlinksldjump"/>
            <a:extLst>
              <a:ext uri="{FF2B5EF4-FFF2-40B4-BE49-F238E27FC236}">
                <a16:creationId xmlns:a16="http://schemas.microsoft.com/office/drawing/2014/main" id="{E2A872B2-4E84-43C5-80C6-1A1600F24275}"/>
              </a:ext>
            </a:extLst>
          </p:cNvPr>
          <p:cNvSpPr/>
          <p:nvPr/>
        </p:nvSpPr>
        <p:spPr>
          <a:xfrm>
            <a:off x="11025367" y="73661"/>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9</a:t>
            </a:r>
          </a:p>
        </p:txBody>
      </p:sp>
      <p:sp>
        <p:nvSpPr>
          <p:cNvPr id="46" name="Arrow: Chevron 21">
            <a:hlinkClick r:id="rId16" action="ppaction://hlinksldjump"/>
            <a:extLst>
              <a:ext uri="{FF2B5EF4-FFF2-40B4-BE49-F238E27FC236}">
                <a16:creationId xmlns:a16="http://schemas.microsoft.com/office/drawing/2014/main" id="{264F90F0-AF5D-45AC-8879-CB7BFFBD3B85}"/>
              </a:ext>
            </a:extLst>
          </p:cNvPr>
          <p:cNvSpPr/>
          <p:nvPr/>
        </p:nvSpPr>
        <p:spPr>
          <a:xfrm>
            <a:off x="1005436" y="68396"/>
            <a:ext cx="1246752" cy="387351"/>
          </a:xfrm>
          <a:prstGeom prst="chevron">
            <a:avLst/>
          </a:prstGeom>
          <a:solidFill>
            <a:schemeClr val="tx1">
              <a:lumMod val="65000"/>
              <a:lumOff val="35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rPr>
              <a:t>CORESI</a:t>
            </a:r>
          </a:p>
        </p:txBody>
      </p:sp>
      <p:sp>
        <p:nvSpPr>
          <p:cNvPr id="33" name="Arrow: Chevron 22">
            <a:hlinkClick r:id="rId17" action="ppaction://hlinksldjump"/>
            <a:extLst>
              <a:ext uri="{FF2B5EF4-FFF2-40B4-BE49-F238E27FC236}">
                <a16:creationId xmlns:a16="http://schemas.microsoft.com/office/drawing/2014/main" id="{E2A872B2-4E84-43C5-80C6-1A1600F24275}"/>
              </a:ext>
            </a:extLst>
          </p:cNvPr>
          <p:cNvSpPr/>
          <p:nvPr/>
        </p:nvSpPr>
        <p:spPr>
          <a:xfrm>
            <a:off x="7711983" y="71425"/>
            <a:ext cx="1178606"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6</a:t>
            </a:r>
          </a:p>
        </p:txBody>
      </p:sp>
    </p:spTree>
    <p:extLst>
      <p:ext uri="{BB962C8B-B14F-4D97-AF65-F5344CB8AC3E}">
        <p14:creationId xmlns:p14="http://schemas.microsoft.com/office/powerpoint/2010/main" val="3173358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3BBFC-165A-495B-A216-0A5DBA728386}"/>
              </a:ext>
            </a:extLst>
          </p:cNvPr>
          <p:cNvSpPr>
            <a:spLocks noGrp="1"/>
          </p:cNvSpPr>
          <p:nvPr>
            <p:ph type="ctrTitle"/>
          </p:nvPr>
        </p:nvSpPr>
        <p:spPr>
          <a:xfrm>
            <a:off x="69853" y="512764"/>
            <a:ext cx="5137151" cy="839787"/>
          </a:xfrm>
        </p:spPr>
        <p:txBody>
          <a:bodyPr>
            <a:normAutofit/>
          </a:bodyPr>
          <a:lstStyle/>
          <a:p>
            <a:pPr algn="l"/>
            <a:r>
              <a:rPr lang="en-US" sz="4000" b="1"/>
              <a:t>CORESI RESTBUS</a:t>
            </a:r>
          </a:p>
        </p:txBody>
      </p:sp>
      <p:sp>
        <p:nvSpPr>
          <p:cNvPr id="5" name="TextBox 4"/>
          <p:cNvSpPr txBox="1"/>
          <p:nvPr/>
        </p:nvSpPr>
        <p:spPr>
          <a:xfrm>
            <a:off x="69853" y="1408907"/>
            <a:ext cx="12274551" cy="769441"/>
          </a:xfrm>
          <a:prstGeom prst="rect">
            <a:avLst/>
          </a:prstGeom>
          <a:noFill/>
        </p:spPr>
        <p:txBody>
          <a:bodyPr wrap="square" rtlCol="0">
            <a:spAutoFit/>
          </a:bodyPr>
          <a:lstStyle/>
          <a:p>
            <a:r>
              <a:rPr lang="en-US" sz="2400"/>
              <a:t>Step 6: Configure coresi [</a:t>
            </a:r>
            <a:r>
              <a:rPr lang="en-US" sz="2400">
                <a:solidFill>
                  <a:srgbClr val="0000FF"/>
                </a:solidFill>
              </a:rPr>
              <a:t>.cfg</a:t>
            </a:r>
            <a:r>
              <a:rPr lang="en-US" sz="2400"/>
              <a:t> file] . Open .</a:t>
            </a:r>
            <a:r>
              <a:rPr lang="en-US" sz="2400">
                <a:solidFill>
                  <a:srgbClr val="0000FF"/>
                </a:solidFill>
              </a:rPr>
              <a:t>cfg</a:t>
            </a:r>
            <a:r>
              <a:rPr lang="en-US" sz="2400"/>
              <a:t> file in coresi forder and do next steps as below: </a:t>
            </a:r>
          </a:p>
          <a:p>
            <a:r>
              <a:rPr lang="en-US" sz="2000" b="1"/>
              <a:t>	</a:t>
            </a:r>
            <a:r>
              <a:rPr lang="en-US" sz="2000"/>
              <a:t>6.4. Build </a:t>
            </a:r>
            <a:r>
              <a:rPr lang="en-US" sz="2000">
                <a:solidFill>
                  <a:srgbClr val="0000FF"/>
                </a:solidFill>
              </a:rPr>
              <a:t>panels</a:t>
            </a:r>
            <a:r>
              <a:rPr lang="en-US" sz="2000"/>
              <a:t> for coresi. We base on </a:t>
            </a:r>
            <a:r>
              <a:rPr lang="en-US" sz="2000">
                <a:solidFill>
                  <a:srgbClr val="0000FF"/>
                </a:solidFill>
              </a:rPr>
              <a:t>vs_VF00_gen_panels</a:t>
            </a:r>
            <a:r>
              <a:rPr lang="en-US" sz="2000"/>
              <a:t> forder</a:t>
            </a:r>
            <a:endParaRPr lang="en-US" sz="2000" b="1"/>
          </a:p>
        </p:txBody>
      </p:sp>
      <p:pic>
        <p:nvPicPr>
          <p:cNvPr id="3" name="Picture 2"/>
          <p:cNvPicPr>
            <a:picLocks noChangeAspect="1"/>
          </p:cNvPicPr>
          <p:nvPr/>
        </p:nvPicPr>
        <p:blipFill>
          <a:blip r:embed="rId3"/>
          <a:stretch>
            <a:fillRect/>
          </a:stretch>
        </p:blipFill>
        <p:spPr>
          <a:xfrm>
            <a:off x="3124280" y="2148557"/>
            <a:ext cx="2248676" cy="4175227"/>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4"/>
          <a:stretch>
            <a:fillRect/>
          </a:stretch>
        </p:blipFill>
        <p:spPr>
          <a:xfrm>
            <a:off x="9189233" y="2148557"/>
            <a:ext cx="2148419" cy="4175227"/>
          </a:xfrm>
          <a:prstGeom prst="rect">
            <a:avLst/>
          </a:prstGeom>
          <a:ln>
            <a:noFill/>
          </a:ln>
          <a:effectLst>
            <a:outerShdw blurRad="292100" dist="139700" dir="2700000" algn="tl" rotWithShape="0">
              <a:srgbClr val="333333">
                <a:alpha val="65000"/>
              </a:srgbClr>
            </a:outerShdw>
          </a:effectLst>
        </p:spPr>
      </p:pic>
      <p:sp>
        <p:nvSpPr>
          <p:cNvPr id="7" name="Rounded Rectangle 6"/>
          <p:cNvSpPr/>
          <p:nvPr/>
        </p:nvSpPr>
        <p:spPr>
          <a:xfrm>
            <a:off x="860896" y="5581305"/>
            <a:ext cx="1474237" cy="63448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Choose </a:t>
            </a:r>
            <a:r>
              <a:rPr lang="en-US">
                <a:solidFill>
                  <a:srgbClr val="0000FF"/>
                </a:solidFill>
              </a:rPr>
              <a:t>Signals</a:t>
            </a:r>
            <a:r>
              <a:rPr lang="en-US"/>
              <a:t> tab</a:t>
            </a:r>
          </a:p>
        </p:txBody>
      </p:sp>
      <p:pic>
        <p:nvPicPr>
          <p:cNvPr id="32" name="Picture 31"/>
          <p:cNvPicPr>
            <a:picLocks noChangeAspect="1"/>
          </p:cNvPicPr>
          <p:nvPr/>
        </p:nvPicPr>
        <p:blipFill>
          <a:blip r:embed="rId5"/>
          <a:stretch>
            <a:fillRect/>
          </a:stretch>
        </p:blipFill>
        <p:spPr>
          <a:xfrm>
            <a:off x="413607" y="3630805"/>
            <a:ext cx="2368816" cy="1210729"/>
          </a:xfrm>
          <a:prstGeom prst="rect">
            <a:avLst/>
          </a:prstGeom>
        </p:spPr>
      </p:pic>
      <p:cxnSp>
        <p:nvCxnSpPr>
          <p:cNvPr id="35" name="Straight Arrow Connector 34"/>
          <p:cNvCxnSpPr>
            <a:stCxn id="7" idx="0"/>
            <a:endCxn id="32" idx="2"/>
          </p:cNvCxnSpPr>
          <p:nvPr/>
        </p:nvCxnSpPr>
        <p:spPr>
          <a:xfrm flipV="1">
            <a:off x="1598015" y="4841534"/>
            <a:ext cx="0" cy="7397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32" idx="3"/>
            <a:endCxn id="3" idx="1"/>
          </p:cNvCxnSpPr>
          <p:nvPr/>
        </p:nvCxnSpPr>
        <p:spPr>
          <a:xfrm>
            <a:off x="2782423" y="4236170"/>
            <a:ext cx="341857"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372956" y="2458583"/>
            <a:ext cx="3816277" cy="2316"/>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5550760" y="2148557"/>
            <a:ext cx="3984143" cy="307777"/>
          </a:xfrm>
          <a:prstGeom prst="rect">
            <a:avLst/>
          </a:prstGeom>
          <a:noFill/>
        </p:spPr>
        <p:txBody>
          <a:bodyPr wrap="square" rtlCol="0">
            <a:spAutoFit/>
          </a:bodyPr>
          <a:lstStyle/>
          <a:p>
            <a:r>
              <a:rPr lang="en-US" sz="1400"/>
              <a:t>Base on panel forder to </a:t>
            </a:r>
            <a:r>
              <a:rPr lang="en-US" sz="1400" b="1"/>
              <a:t>create all panel frames </a:t>
            </a:r>
          </a:p>
        </p:txBody>
      </p:sp>
      <p:pic>
        <p:nvPicPr>
          <p:cNvPr id="46" name="Picture 45"/>
          <p:cNvPicPr>
            <a:picLocks noChangeAspect="1"/>
          </p:cNvPicPr>
          <p:nvPr/>
        </p:nvPicPr>
        <p:blipFill>
          <a:blip r:embed="rId6"/>
          <a:stretch>
            <a:fillRect/>
          </a:stretch>
        </p:blipFill>
        <p:spPr>
          <a:xfrm>
            <a:off x="5704450" y="3228631"/>
            <a:ext cx="1229222" cy="409741"/>
          </a:xfrm>
          <a:prstGeom prst="rect">
            <a:avLst/>
          </a:prstGeom>
          <a:ln>
            <a:noFill/>
          </a:ln>
          <a:effectLst>
            <a:outerShdw blurRad="292100" dist="139700" dir="2700000" algn="tl" rotWithShape="0">
              <a:srgbClr val="333333">
                <a:alpha val="65000"/>
              </a:srgbClr>
            </a:outerShdw>
          </a:effectLst>
        </p:spPr>
      </p:pic>
      <p:pic>
        <p:nvPicPr>
          <p:cNvPr id="47" name="Picture 46"/>
          <p:cNvPicPr>
            <a:picLocks noChangeAspect="1"/>
          </p:cNvPicPr>
          <p:nvPr/>
        </p:nvPicPr>
        <p:blipFill>
          <a:blip r:embed="rId7"/>
          <a:stretch>
            <a:fillRect/>
          </a:stretch>
        </p:blipFill>
        <p:spPr>
          <a:xfrm>
            <a:off x="5704450" y="4229122"/>
            <a:ext cx="1675158" cy="994417"/>
          </a:xfrm>
          <a:prstGeom prst="rect">
            <a:avLst/>
          </a:prstGeom>
          <a:ln>
            <a:noFill/>
          </a:ln>
          <a:effectLst>
            <a:outerShdw blurRad="292100" dist="139700" dir="2700000" algn="tl" rotWithShape="0">
              <a:srgbClr val="333333">
                <a:alpha val="65000"/>
              </a:srgbClr>
            </a:outerShdw>
          </a:effectLst>
        </p:spPr>
      </p:pic>
      <p:pic>
        <p:nvPicPr>
          <p:cNvPr id="48" name="Picture 47"/>
          <p:cNvPicPr>
            <a:picLocks noChangeAspect="1"/>
          </p:cNvPicPr>
          <p:nvPr/>
        </p:nvPicPr>
        <p:blipFill>
          <a:blip r:embed="rId8"/>
          <a:stretch>
            <a:fillRect/>
          </a:stretch>
        </p:blipFill>
        <p:spPr>
          <a:xfrm>
            <a:off x="5704450" y="5518761"/>
            <a:ext cx="3284432" cy="759569"/>
          </a:xfrm>
          <a:prstGeom prst="rect">
            <a:avLst/>
          </a:prstGeom>
          <a:ln>
            <a:noFill/>
          </a:ln>
          <a:effectLst>
            <a:outerShdw blurRad="292100" dist="139700" dir="2700000" algn="tl" rotWithShape="0">
              <a:srgbClr val="333333">
                <a:alpha val="65000"/>
              </a:srgbClr>
            </a:outerShdw>
          </a:effectLst>
        </p:spPr>
      </p:pic>
      <p:cxnSp>
        <p:nvCxnSpPr>
          <p:cNvPr id="50" name="Elbow Connector 49"/>
          <p:cNvCxnSpPr>
            <a:endCxn id="46" idx="0"/>
          </p:cNvCxnSpPr>
          <p:nvPr/>
        </p:nvCxnSpPr>
        <p:spPr>
          <a:xfrm>
            <a:off x="5372956" y="2957803"/>
            <a:ext cx="946105" cy="27082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6" idx="2"/>
          </p:cNvCxnSpPr>
          <p:nvPr/>
        </p:nvCxnSpPr>
        <p:spPr>
          <a:xfrm>
            <a:off x="6319061" y="3638372"/>
            <a:ext cx="0" cy="5977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6319061" y="5223539"/>
            <a:ext cx="0" cy="2952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4" idx="1"/>
          </p:cNvCxnSpPr>
          <p:nvPr/>
        </p:nvCxnSpPr>
        <p:spPr>
          <a:xfrm rot="10800000" flipV="1">
            <a:off x="8620009" y="4236170"/>
            <a:ext cx="569224" cy="144617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6319061" y="2873104"/>
            <a:ext cx="1511559" cy="307777"/>
          </a:xfrm>
          <a:prstGeom prst="rect">
            <a:avLst/>
          </a:prstGeom>
          <a:noFill/>
        </p:spPr>
        <p:txBody>
          <a:bodyPr wrap="square" rtlCol="0">
            <a:spAutoFit/>
          </a:bodyPr>
          <a:lstStyle/>
          <a:p>
            <a:r>
              <a:rPr lang="en-US" sz="1400"/>
              <a:t>Choose a panel</a:t>
            </a:r>
          </a:p>
        </p:txBody>
      </p:sp>
      <p:sp>
        <p:nvSpPr>
          <p:cNvPr id="60" name="TextBox 59"/>
          <p:cNvSpPr txBox="1"/>
          <p:nvPr/>
        </p:nvSpPr>
        <p:spPr>
          <a:xfrm>
            <a:off x="6314681" y="3709259"/>
            <a:ext cx="1511559" cy="523220"/>
          </a:xfrm>
          <a:prstGeom prst="rect">
            <a:avLst/>
          </a:prstGeom>
          <a:noFill/>
        </p:spPr>
        <p:txBody>
          <a:bodyPr wrap="square" rtlCol="0">
            <a:spAutoFit/>
          </a:bodyPr>
          <a:lstStyle/>
          <a:p>
            <a:r>
              <a:rPr lang="en-US" sz="1400"/>
              <a:t>Choose       to add link for this panel</a:t>
            </a:r>
          </a:p>
        </p:txBody>
      </p:sp>
      <p:pic>
        <p:nvPicPr>
          <p:cNvPr id="61" name="Picture 60"/>
          <p:cNvPicPr>
            <a:picLocks noChangeAspect="1"/>
          </p:cNvPicPr>
          <p:nvPr/>
        </p:nvPicPr>
        <p:blipFill>
          <a:blip r:embed="rId9"/>
          <a:stretch>
            <a:fillRect/>
          </a:stretch>
        </p:blipFill>
        <p:spPr>
          <a:xfrm>
            <a:off x="6960692" y="3773993"/>
            <a:ext cx="200025" cy="180975"/>
          </a:xfrm>
          <a:prstGeom prst="rect">
            <a:avLst/>
          </a:prstGeom>
          <a:ln>
            <a:noFill/>
          </a:ln>
          <a:effectLst>
            <a:outerShdw blurRad="190500" algn="tl" rotWithShape="0">
              <a:srgbClr val="000000">
                <a:alpha val="70000"/>
              </a:srgbClr>
            </a:outerShdw>
          </a:effectLst>
        </p:spPr>
      </p:pic>
      <p:sp>
        <p:nvSpPr>
          <p:cNvPr id="62" name="TextBox 61"/>
          <p:cNvSpPr txBox="1"/>
          <p:nvPr/>
        </p:nvSpPr>
        <p:spPr>
          <a:xfrm>
            <a:off x="7877878" y="4456955"/>
            <a:ext cx="813085" cy="738664"/>
          </a:xfrm>
          <a:prstGeom prst="rect">
            <a:avLst/>
          </a:prstGeom>
          <a:noFill/>
        </p:spPr>
        <p:txBody>
          <a:bodyPr wrap="square" rtlCol="0">
            <a:spAutoFit/>
          </a:bodyPr>
          <a:lstStyle/>
          <a:p>
            <a:r>
              <a:rPr lang="en-US" sz="1400"/>
              <a:t>Add suitable</a:t>
            </a:r>
          </a:p>
          <a:p>
            <a:r>
              <a:rPr lang="en-US" sz="1400"/>
              <a:t>link</a:t>
            </a:r>
          </a:p>
        </p:txBody>
      </p:sp>
      <p:sp>
        <p:nvSpPr>
          <p:cNvPr id="67" name="Rounded Rectangle 66"/>
          <p:cNvSpPr/>
          <p:nvPr/>
        </p:nvSpPr>
        <p:spPr>
          <a:xfrm>
            <a:off x="391546" y="2786363"/>
            <a:ext cx="1627483" cy="300633"/>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n-US" sz="1400">
                <a:solidFill>
                  <a:srgbClr val="0000FF"/>
                </a:solidFill>
              </a:rPr>
              <a:t>Right-click </a:t>
            </a:r>
            <a:r>
              <a:rPr lang="en-US" sz="1400">
                <a:solidFill>
                  <a:schemeClr val="tx1"/>
                </a:solidFill>
              </a:rPr>
              <a:t>on here</a:t>
            </a:r>
          </a:p>
        </p:txBody>
      </p:sp>
      <p:cxnSp>
        <p:nvCxnSpPr>
          <p:cNvPr id="69" name="Straight Arrow Connector 68"/>
          <p:cNvCxnSpPr>
            <a:stCxn id="67" idx="2"/>
          </p:cNvCxnSpPr>
          <p:nvPr/>
        </p:nvCxnSpPr>
        <p:spPr>
          <a:xfrm flipH="1">
            <a:off x="1205287" y="3086996"/>
            <a:ext cx="1" cy="6869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Decagon 69">
            <a:extLst>
              <a:ext uri="{FF2B5EF4-FFF2-40B4-BE49-F238E27FC236}">
                <a16:creationId xmlns:a16="http://schemas.microsoft.com/office/drawing/2014/main" id="{6214C52F-7FAF-47B5-9C70-ED2DCA281F77}"/>
              </a:ext>
            </a:extLst>
          </p:cNvPr>
          <p:cNvSpPr/>
          <p:nvPr/>
        </p:nvSpPr>
        <p:spPr>
          <a:xfrm>
            <a:off x="1664387" y="5259402"/>
            <a:ext cx="302187" cy="275052"/>
          </a:xfrm>
          <a:prstGeom prst="decagon">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vi-VN"/>
              <a:t>1</a:t>
            </a:r>
            <a:endParaRPr lang="en-US"/>
          </a:p>
        </p:txBody>
      </p:sp>
      <p:sp>
        <p:nvSpPr>
          <p:cNvPr id="71" name="Decagon 70">
            <a:extLst>
              <a:ext uri="{FF2B5EF4-FFF2-40B4-BE49-F238E27FC236}">
                <a16:creationId xmlns:a16="http://schemas.microsoft.com/office/drawing/2014/main" id="{6214C52F-7FAF-47B5-9C70-ED2DCA281F77}"/>
              </a:ext>
            </a:extLst>
          </p:cNvPr>
          <p:cNvSpPr/>
          <p:nvPr/>
        </p:nvSpPr>
        <p:spPr>
          <a:xfrm>
            <a:off x="1234595" y="3110108"/>
            <a:ext cx="302187" cy="275052"/>
          </a:xfrm>
          <a:prstGeom prst="decagon">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2</a:t>
            </a:r>
          </a:p>
        </p:txBody>
      </p:sp>
      <p:sp>
        <p:nvSpPr>
          <p:cNvPr id="72" name="Decagon 71">
            <a:extLst>
              <a:ext uri="{FF2B5EF4-FFF2-40B4-BE49-F238E27FC236}">
                <a16:creationId xmlns:a16="http://schemas.microsoft.com/office/drawing/2014/main" id="{6214C52F-7FAF-47B5-9C70-ED2DCA281F77}"/>
              </a:ext>
            </a:extLst>
          </p:cNvPr>
          <p:cNvSpPr/>
          <p:nvPr/>
        </p:nvSpPr>
        <p:spPr>
          <a:xfrm>
            <a:off x="2782423" y="3889211"/>
            <a:ext cx="302187" cy="275052"/>
          </a:xfrm>
          <a:prstGeom prst="decagon">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3</a:t>
            </a:r>
          </a:p>
        </p:txBody>
      </p:sp>
      <p:sp>
        <p:nvSpPr>
          <p:cNvPr id="73" name="Decagon 72">
            <a:extLst>
              <a:ext uri="{FF2B5EF4-FFF2-40B4-BE49-F238E27FC236}">
                <a16:creationId xmlns:a16="http://schemas.microsoft.com/office/drawing/2014/main" id="{6214C52F-7FAF-47B5-9C70-ED2DCA281F77}"/>
              </a:ext>
            </a:extLst>
          </p:cNvPr>
          <p:cNvSpPr/>
          <p:nvPr/>
        </p:nvSpPr>
        <p:spPr>
          <a:xfrm>
            <a:off x="8860335" y="2490112"/>
            <a:ext cx="302187" cy="275052"/>
          </a:xfrm>
          <a:prstGeom prst="decagon">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4</a:t>
            </a:r>
          </a:p>
        </p:txBody>
      </p:sp>
      <p:sp>
        <p:nvSpPr>
          <p:cNvPr id="74" name="Decagon 73">
            <a:extLst>
              <a:ext uri="{FF2B5EF4-FFF2-40B4-BE49-F238E27FC236}">
                <a16:creationId xmlns:a16="http://schemas.microsoft.com/office/drawing/2014/main" id="{6214C52F-7FAF-47B5-9C70-ED2DCA281F77}"/>
              </a:ext>
            </a:extLst>
          </p:cNvPr>
          <p:cNvSpPr/>
          <p:nvPr/>
        </p:nvSpPr>
        <p:spPr>
          <a:xfrm>
            <a:off x="5422213" y="3010506"/>
            <a:ext cx="302187" cy="275052"/>
          </a:xfrm>
          <a:prstGeom prst="decagon">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5</a:t>
            </a:r>
          </a:p>
        </p:txBody>
      </p:sp>
      <p:sp>
        <p:nvSpPr>
          <p:cNvPr id="75" name="Decagon 74">
            <a:extLst>
              <a:ext uri="{FF2B5EF4-FFF2-40B4-BE49-F238E27FC236}">
                <a16:creationId xmlns:a16="http://schemas.microsoft.com/office/drawing/2014/main" id="{6214C52F-7FAF-47B5-9C70-ED2DCA281F77}"/>
              </a:ext>
            </a:extLst>
          </p:cNvPr>
          <p:cNvSpPr/>
          <p:nvPr/>
        </p:nvSpPr>
        <p:spPr>
          <a:xfrm>
            <a:off x="5959747" y="3705725"/>
            <a:ext cx="302187" cy="275052"/>
          </a:xfrm>
          <a:prstGeom prst="decagon">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6</a:t>
            </a:r>
          </a:p>
        </p:txBody>
      </p:sp>
      <p:sp>
        <p:nvSpPr>
          <p:cNvPr id="76" name="Decagon 75">
            <a:extLst>
              <a:ext uri="{FF2B5EF4-FFF2-40B4-BE49-F238E27FC236}">
                <a16:creationId xmlns:a16="http://schemas.microsoft.com/office/drawing/2014/main" id="{6214C52F-7FAF-47B5-9C70-ED2DCA281F77}"/>
              </a:ext>
            </a:extLst>
          </p:cNvPr>
          <p:cNvSpPr/>
          <p:nvPr/>
        </p:nvSpPr>
        <p:spPr>
          <a:xfrm>
            <a:off x="8860334" y="3890911"/>
            <a:ext cx="302187" cy="275052"/>
          </a:xfrm>
          <a:prstGeom prst="decagon">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7</a:t>
            </a:r>
          </a:p>
        </p:txBody>
      </p:sp>
      <p:sp>
        <p:nvSpPr>
          <p:cNvPr id="36" name="Arrow: Pentagon 20">
            <a:hlinkClick r:id="rId10" action="ppaction://hlinksldjump"/>
            <a:extLst>
              <a:ext uri="{FF2B5EF4-FFF2-40B4-BE49-F238E27FC236}">
                <a16:creationId xmlns:a16="http://schemas.microsoft.com/office/drawing/2014/main" id="{5AECBE41-EE73-4392-8F87-FCD402BBAB80}"/>
              </a:ext>
            </a:extLst>
          </p:cNvPr>
          <p:cNvSpPr/>
          <p:nvPr/>
        </p:nvSpPr>
        <p:spPr>
          <a:xfrm>
            <a:off x="69852" y="69061"/>
            <a:ext cx="1006473" cy="387351"/>
          </a:xfrm>
          <a:prstGeom prst="homePlate">
            <a:avLst/>
          </a:prstGeom>
          <a:solidFill>
            <a:schemeClr val="tx1">
              <a:lumMod val="65000"/>
              <a:lumOff val="35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rPr>
              <a:t>HOME</a:t>
            </a:r>
          </a:p>
        </p:txBody>
      </p:sp>
      <p:sp>
        <p:nvSpPr>
          <p:cNvPr id="40" name="Arrow: Chevron 22">
            <a:hlinkClick r:id="rId11" action="ppaction://hlinksldjump"/>
            <a:extLst>
              <a:ext uri="{FF2B5EF4-FFF2-40B4-BE49-F238E27FC236}">
                <a16:creationId xmlns:a16="http://schemas.microsoft.com/office/drawing/2014/main" id="{E2A872B2-4E84-43C5-80C6-1A1600F24275}"/>
              </a:ext>
            </a:extLst>
          </p:cNvPr>
          <p:cNvSpPr/>
          <p:nvPr/>
        </p:nvSpPr>
        <p:spPr>
          <a:xfrm>
            <a:off x="2180032" y="68396"/>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1</a:t>
            </a:r>
          </a:p>
        </p:txBody>
      </p:sp>
      <p:sp>
        <p:nvSpPr>
          <p:cNvPr id="41" name="Arrow: Chevron 22">
            <a:hlinkClick r:id="rId12" action="ppaction://hlinksldjump"/>
            <a:extLst>
              <a:ext uri="{FF2B5EF4-FFF2-40B4-BE49-F238E27FC236}">
                <a16:creationId xmlns:a16="http://schemas.microsoft.com/office/drawing/2014/main" id="{E2A872B2-4E84-43C5-80C6-1A1600F24275}"/>
              </a:ext>
            </a:extLst>
          </p:cNvPr>
          <p:cNvSpPr/>
          <p:nvPr/>
        </p:nvSpPr>
        <p:spPr>
          <a:xfrm>
            <a:off x="3283528" y="68396"/>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2</a:t>
            </a:r>
          </a:p>
        </p:txBody>
      </p:sp>
      <p:sp>
        <p:nvSpPr>
          <p:cNvPr id="42" name="Arrow: Chevron 22">
            <a:hlinkClick r:id="rId13" action="ppaction://hlinksldjump"/>
            <a:extLst>
              <a:ext uri="{FF2B5EF4-FFF2-40B4-BE49-F238E27FC236}">
                <a16:creationId xmlns:a16="http://schemas.microsoft.com/office/drawing/2014/main" id="{E2A872B2-4E84-43C5-80C6-1A1600F24275}"/>
              </a:ext>
            </a:extLst>
          </p:cNvPr>
          <p:cNvSpPr/>
          <p:nvPr/>
        </p:nvSpPr>
        <p:spPr>
          <a:xfrm>
            <a:off x="4388501" y="72068"/>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3</a:t>
            </a:r>
          </a:p>
        </p:txBody>
      </p:sp>
      <p:sp>
        <p:nvSpPr>
          <p:cNvPr id="43" name="Arrow: Chevron 22">
            <a:hlinkClick r:id="rId14" action="ppaction://hlinksldjump"/>
            <a:extLst>
              <a:ext uri="{FF2B5EF4-FFF2-40B4-BE49-F238E27FC236}">
                <a16:creationId xmlns:a16="http://schemas.microsoft.com/office/drawing/2014/main" id="{E2A872B2-4E84-43C5-80C6-1A1600F24275}"/>
              </a:ext>
            </a:extLst>
          </p:cNvPr>
          <p:cNvSpPr/>
          <p:nvPr/>
        </p:nvSpPr>
        <p:spPr>
          <a:xfrm>
            <a:off x="5491939" y="71350"/>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4</a:t>
            </a:r>
          </a:p>
        </p:txBody>
      </p:sp>
      <p:sp>
        <p:nvSpPr>
          <p:cNvPr id="44" name="Arrow: Chevron 22">
            <a:hlinkClick r:id="rId15" action="ppaction://hlinksldjump"/>
            <a:extLst>
              <a:ext uri="{FF2B5EF4-FFF2-40B4-BE49-F238E27FC236}">
                <a16:creationId xmlns:a16="http://schemas.microsoft.com/office/drawing/2014/main" id="{E2A872B2-4E84-43C5-80C6-1A1600F24275}"/>
              </a:ext>
            </a:extLst>
          </p:cNvPr>
          <p:cNvSpPr/>
          <p:nvPr/>
        </p:nvSpPr>
        <p:spPr>
          <a:xfrm>
            <a:off x="6596912" y="70632"/>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5</a:t>
            </a:r>
          </a:p>
        </p:txBody>
      </p:sp>
      <p:sp>
        <p:nvSpPr>
          <p:cNvPr id="51" name="Arrow: Chevron 22">
            <a:hlinkClick r:id="rId16" action="ppaction://hlinksldjump"/>
            <a:extLst>
              <a:ext uri="{FF2B5EF4-FFF2-40B4-BE49-F238E27FC236}">
                <a16:creationId xmlns:a16="http://schemas.microsoft.com/office/drawing/2014/main" id="{E2A872B2-4E84-43C5-80C6-1A1600F24275}"/>
              </a:ext>
            </a:extLst>
          </p:cNvPr>
          <p:cNvSpPr/>
          <p:nvPr/>
        </p:nvSpPr>
        <p:spPr>
          <a:xfrm>
            <a:off x="8816956" y="75097"/>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7</a:t>
            </a:r>
          </a:p>
        </p:txBody>
      </p:sp>
      <p:sp>
        <p:nvSpPr>
          <p:cNvPr id="52" name="Arrow: Chevron 22">
            <a:hlinkClick r:id="rId17" action="ppaction://hlinksldjump"/>
            <a:extLst>
              <a:ext uri="{FF2B5EF4-FFF2-40B4-BE49-F238E27FC236}">
                <a16:creationId xmlns:a16="http://schemas.microsoft.com/office/drawing/2014/main" id="{E2A872B2-4E84-43C5-80C6-1A1600F24275}"/>
              </a:ext>
            </a:extLst>
          </p:cNvPr>
          <p:cNvSpPr/>
          <p:nvPr/>
        </p:nvSpPr>
        <p:spPr>
          <a:xfrm>
            <a:off x="9920394" y="74379"/>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8</a:t>
            </a:r>
          </a:p>
        </p:txBody>
      </p:sp>
      <p:sp>
        <p:nvSpPr>
          <p:cNvPr id="53" name="Arrow: Chevron 22">
            <a:hlinkClick r:id="rId18" action="ppaction://hlinksldjump"/>
            <a:extLst>
              <a:ext uri="{FF2B5EF4-FFF2-40B4-BE49-F238E27FC236}">
                <a16:creationId xmlns:a16="http://schemas.microsoft.com/office/drawing/2014/main" id="{E2A872B2-4E84-43C5-80C6-1A1600F24275}"/>
              </a:ext>
            </a:extLst>
          </p:cNvPr>
          <p:cNvSpPr/>
          <p:nvPr/>
        </p:nvSpPr>
        <p:spPr>
          <a:xfrm>
            <a:off x="11025367" y="73661"/>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9</a:t>
            </a:r>
          </a:p>
        </p:txBody>
      </p:sp>
      <p:sp>
        <p:nvSpPr>
          <p:cNvPr id="55" name="Arrow: Chevron 21">
            <a:hlinkClick r:id="rId19" action="ppaction://hlinksldjump"/>
            <a:extLst>
              <a:ext uri="{FF2B5EF4-FFF2-40B4-BE49-F238E27FC236}">
                <a16:creationId xmlns:a16="http://schemas.microsoft.com/office/drawing/2014/main" id="{264F90F0-AF5D-45AC-8879-CB7BFFBD3B85}"/>
              </a:ext>
            </a:extLst>
          </p:cNvPr>
          <p:cNvSpPr/>
          <p:nvPr/>
        </p:nvSpPr>
        <p:spPr>
          <a:xfrm>
            <a:off x="1005436" y="68396"/>
            <a:ext cx="1246752" cy="387351"/>
          </a:xfrm>
          <a:prstGeom prst="chevron">
            <a:avLst/>
          </a:prstGeom>
          <a:solidFill>
            <a:schemeClr val="tx1">
              <a:lumMod val="65000"/>
              <a:lumOff val="35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rPr>
              <a:t>CORESI</a:t>
            </a:r>
          </a:p>
        </p:txBody>
      </p:sp>
      <p:sp>
        <p:nvSpPr>
          <p:cNvPr id="57" name="Arrow: Chevron 22">
            <a:hlinkClick r:id="rId20" action="ppaction://hlinksldjump"/>
            <a:extLst>
              <a:ext uri="{FF2B5EF4-FFF2-40B4-BE49-F238E27FC236}">
                <a16:creationId xmlns:a16="http://schemas.microsoft.com/office/drawing/2014/main" id="{E2A872B2-4E84-43C5-80C6-1A1600F24275}"/>
              </a:ext>
            </a:extLst>
          </p:cNvPr>
          <p:cNvSpPr/>
          <p:nvPr/>
        </p:nvSpPr>
        <p:spPr>
          <a:xfrm>
            <a:off x="7711983" y="71425"/>
            <a:ext cx="1178606"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6</a:t>
            </a:r>
          </a:p>
        </p:txBody>
      </p:sp>
    </p:spTree>
    <p:extLst>
      <p:ext uri="{BB962C8B-B14F-4D97-AF65-F5344CB8AC3E}">
        <p14:creationId xmlns:p14="http://schemas.microsoft.com/office/powerpoint/2010/main" val="29827815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3BBFC-165A-495B-A216-0A5DBA728386}"/>
              </a:ext>
            </a:extLst>
          </p:cNvPr>
          <p:cNvSpPr>
            <a:spLocks noGrp="1"/>
          </p:cNvSpPr>
          <p:nvPr>
            <p:ph type="ctrTitle"/>
          </p:nvPr>
        </p:nvSpPr>
        <p:spPr>
          <a:xfrm>
            <a:off x="69853" y="512764"/>
            <a:ext cx="5137151" cy="839787"/>
          </a:xfrm>
        </p:spPr>
        <p:txBody>
          <a:bodyPr>
            <a:normAutofit/>
          </a:bodyPr>
          <a:lstStyle/>
          <a:p>
            <a:pPr algn="l"/>
            <a:r>
              <a:rPr lang="en-US" sz="4000" b="1"/>
              <a:t>CORESI RESTBUS</a:t>
            </a:r>
          </a:p>
        </p:txBody>
      </p:sp>
      <p:sp>
        <p:nvSpPr>
          <p:cNvPr id="5" name="TextBox 4"/>
          <p:cNvSpPr txBox="1"/>
          <p:nvPr/>
        </p:nvSpPr>
        <p:spPr>
          <a:xfrm>
            <a:off x="69853" y="1408907"/>
            <a:ext cx="12274551" cy="769441"/>
          </a:xfrm>
          <a:prstGeom prst="rect">
            <a:avLst/>
          </a:prstGeom>
          <a:noFill/>
        </p:spPr>
        <p:txBody>
          <a:bodyPr wrap="square" rtlCol="0">
            <a:spAutoFit/>
          </a:bodyPr>
          <a:lstStyle/>
          <a:p>
            <a:r>
              <a:rPr lang="en-US" sz="2400"/>
              <a:t>Step 6: Configure coresi [</a:t>
            </a:r>
            <a:r>
              <a:rPr lang="en-US" sz="2400">
                <a:solidFill>
                  <a:srgbClr val="0000FF"/>
                </a:solidFill>
              </a:rPr>
              <a:t>.cfg</a:t>
            </a:r>
            <a:r>
              <a:rPr lang="en-US" sz="2400"/>
              <a:t> file] . Open .</a:t>
            </a:r>
            <a:r>
              <a:rPr lang="en-US" sz="2400">
                <a:solidFill>
                  <a:srgbClr val="0000FF"/>
                </a:solidFill>
              </a:rPr>
              <a:t>cfg</a:t>
            </a:r>
            <a:r>
              <a:rPr lang="en-US" sz="2400"/>
              <a:t> file in coresi forder and do next steps as below: </a:t>
            </a:r>
          </a:p>
          <a:p>
            <a:r>
              <a:rPr lang="en-US" sz="2000" b="1"/>
              <a:t>	</a:t>
            </a:r>
            <a:r>
              <a:rPr lang="en-US" sz="2000"/>
              <a:t>6.5. Pre-test all panels. Example, I will pre-test “</a:t>
            </a:r>
            <a:r>
              <a:rPr lang="en-US" sz="2000">
                <a:solidFill>
                  <a:srgbClr val="0000FF"/>
                </a:solidFill>
              </a:rPr>
              <a:t>bcm_cs_icm_0</a:t>
            </a:r>
            <a:r>
              <a:rPr lang="en-US" sz="2000"/>
              <a:t>” panel as below:</a:t>
            </a:r>
            <a:endParaRPr lang="en-US" sz="2000" b="1"/>
          </a:p>
        </p:txBody>
      </p:sp>
      <p:pic>
        <p:nvPicPr>
          <p:cNvPr id="6" name="Picture 5"/>
          <p:cNvPicPr>
            <a:picLocks noChangeAspect="1"/>
          </p:cNvPicPr>
          <p:nvPr/>
        </p:nvPicPr>
        <p:blipFill>
          <a:blip r:embed="rId3"/>
          <a:stretch>
            <a:fillRect/>
          </a:stretch>
        </p:blipFill>
        <p:spPr>
          <a:xfrm>
            <a:off x="147661" y="3130843"/>
            <a:ext cx="3548595" cy="3151297"/>
          </a:xfrm>
          <a:prstGeom prst="rect">
            <a:avLst/>
          </a:prstGeom>
          <a:ln>
            <a:noFill/>
          </a:ln>
          <a:effectLst>
            <a:outerShdw blurRad="292100" dist="139700" dir="2700000" algn="tl" rotWithShape="0">
              <a:srgbClr val="333333">
                <a:alpha val="65000"/>
              </a:srgbClr>
            </a:outerShdw>
          </a:effectLst>
        </p:spPr>
      </p:pic>
      <p:sp>
        <p:nvSpPr>
          <p:cNvPr id="38" name="Rounded Rectangle 37"/>
          <p:cNvSpPr/>
          <p:nvPr/>
        </p:nvSpPr>
        <p:spPr>
          <a:xfrm>
            <a:off x="1184839" y="2171204"/>
            <a:ext cx="1474237" cy="63448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Choose </a:t>
            </a:r>
            <a:r>
              <a:rPr lang="en-US">
                <a:solidFill>
                  <a:srgbClr val="0000FF"/>
                </a:solidFill>
              </a:rPr>
              <a:t>Signals</a:t>
            </a:r>
            <a:r>
              <a:rPr lang="en-US"/>
              <a:t> tab</a:t>
            </a:r>
          </a:p>
        </p:txBody>
      </p:sp>
      <p:pic>
        <p:nvPicPr>
          <p:cNvPr id="10" name="Picture 9"/>
          <p:cNvPicPr>
            <a:picLocks noChangeAspect="1"/>
          </p:cNvPicPr>
          <p:nvPr/>
        </p:nvPicPr>
        <p:blipFill>
          <a:blip r:embed="rId4"/>
          <a:stretch>
            <a:fillRect/>
          </a:stretch>
        </p:blipFill>
        <p:spPr>
          <a:xfrm>
            <a:off x="3989213" y="3130843"/>
            <a:ext cx="4473151" cy="3151297"/>
          </a:xfrm>
          <a:prstGeom prst="rect">
            <a:avLst/>
          </a:prstGeom>
          <a:ln>
            <a:noFill/>
          </a:ln>
          <a:effectLst>
            <a:outerShdw blurRad="292100" dist="139700" dir="2700000" algn="tl" rotWithShape="0">
              <a:srgbClr val="333333">
                <a:alpha val="65000"/>
              </a:srgbClr>
            </a:outerShdw>
          </a:effectLst>
        </p:spPr>
      </p:pic>
      <p:cxnSp>
        <p:nvCxnSpPr>
          <p:cNvPr id="29" name="Straight Arrow Connector 28"/>
          <p:cNvCxnSpPr>
            <a:stCxn id="38" idx="2"/>
            <a:endCxn id="6" idx="0"/>
          </p:cNvCxnSpPr>
          <p:nvPr/>
        </p:nvCxnSpPr>
        <p:spPr>
          <a:xfrm>
            <a:off x="1921958" y="2805686"/>
            <a:ext cx="1" cy="3251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ounded Rectangle 62"/>
          <p:cNvSpPr/>
          <p:nvPr/>
        </p:nvSpPr>
        <p:spPr>
          <a:xfrm>
            <a:off x="4615320" y="2171204"/>
            <a:ext cx="1474237" cy="63448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Choose </a:t>
            </a:r>
            <a:r>
              <a:rPr lang="en-US">
                <a:solidFill>
                  <a:srgbClr val="0000FF"/>
                </a:solidFill>
              </a:rPr>
              <a:t>panel</a:t>
            </a:r>
            <a:endParaRPr lang="en-US"/>
          </a:p>
        </p:txBody>
      </p:sp>
      <p:cxnSp>
        <p:nvCxnSpPr>
          <p:cNvPr id="34" name="Straight Arrow Connector 33"/>
          <p:cNvCxnSpPr>
            <a:stCxn id="63" idx="2"/>
          </p:cNvCxnSpPr>
          <p:nvPr/>
        </p:nvCxnSpPr>
        <p:spPr>
          <a:xfrm flipH="1">
            <a:off x="5352438" y="2805686"/>
            <a:ext cx="1" cy="3251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endCxn id="63" idx="1"/>
          </p:cNvCxnSpPr>
          <p:nvPr/>
        </p:nvCxnSpPr>
        <p:spPr>
          <a:xfrm flipV="1">
            <a:off x="3142941" y="2488445"/>
            <a:ext cx="1472379" cy="642398"/>
          </a:xfrm>
          <a:prstGeom prst="bentConnector3">
            <a:avLst>
              <a:gd name="adj1" fmla="val -69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p:cNvCxnSpPr/>
          <p:nvPr/>
        </p:nvCxnSpPr>
        <p:spPr>
          <a:xfrm rot="16200000" flipH="1">
            <a:off x="5643353" y="3226672"/>
            <a:ext cx="475862" cy="416545"/>
          </a:xfrm>
          <a:prstGeom prst="bentConnector3">
            <a:avLst>
              <a:gd name="adj1" fmla="val 980"/>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pic>
        <p:nvPicPr>
          <p:cNvPr id="4" name="Picture 3"/>
          <p:cNvPicPr>
            <a:picLocks noChangeAspect="1"/>
          </p:cNvPicPr>
          <p:nvPr/>
        </p:nvPicPr>
        <p:blipFill>
          <a:blip r:embed="rId5"/>
          <a:stretch>
            <a:fillRect/>
          </a:stretch>
        </p:blipFill>
        <p:spPr>
          <a:xfrm>
            <a:off x="9339724" y="5074218"/>
            <a:ext cx="2703042" cy="1207922"/>
          </a:xfrm>
          <a:prstGeom prst="rect">
            <a:avLst/>
          </a:prstGeom>
          <a:ln>
            <a:noFill/>
          </a:ln>
          <a:effectLst>
            <a:outerShdw blurRad="292100" dist="139700" dir="2700000" algn="tl" rotWithShape="0">
              <a:srgbClr val="333333">
                <a:alpha val="65000"/>
              </a:srgbClr>
            </a:outerShdw>
          </a:effectLst>
        </p:spPr>
      </p:pic>
      <p:sp>
        <p:nvSpPr>
          <p:cNvPr id="7" name="Left-Right Arrow 6"/>
          <p:cNvSpPr/>
          <p:nvPr/>
        </p:nvSpPr>
        <p:spPr>
          <a:xfrm>
            <a:off x="8462364" y="5389707"/>
            <a:ext cx="877360" cy="410547"/>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ounded Rectangle 7"/>
          <p:cNvSpPr/>
          <p:nvPr/>
        </p:nvSpPr>
        <p:spPr>
          <a:xfrm>
            <a:off x="4161453" y="4568613"/>
            <a:ext cx="671804" cy="821094"/>
          </a:xfrm>
          <a:prstGeom prst="roundRect">
            <a:avLst/>
          </a:prstGeom>
          <a:noFill/>
          <a:ln w="19050" cap="flat" cmpd="sng" algn="ctr">
            <a:solidFill>
              <a:srgbClr val="0000F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0" name="Rounded Rectangle 19"/>
          <p:cNvSpPr/>
          <p:nvPr/>
        </p:nvSpPr>
        <p:spPr>
          <a:xfrm>
            <a:off x="5709729" y="5492344"/>
            <a:ext cx="1757488" cy="451758"/>
          </a:xfrm>
          <a:prstGeom prst="roundRect">
            <a:avLst/>
          </a:prstGeom>
          <a:noFill/>
          <a:ln w="19050" cap="flat" cmpd="sng" algn="ctr">
            <a:solidFill>
              <a:srgbClr val="0000F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ounded Rectangle 24"/>
          <p:cNvSpPr/>
          <p:nvPr/>
        </p:nvSpPr>
        <p:spPr>
          <a:xfrm>
            <a:off x="9477982" y="5267632"/>
            <a:ext cx="1158915" cy="868524"/>
          </a:xfrm>
          <a:prstGeom prst="roundRect">
            <a:avLst/>
          </a:prstGeom>
          <a:noFill/>
          <a:ln w="19050" cap="flat" cmpd="sng" algn="ctr">
            <a:solidFill>
              <a:srgbClr val="0000F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p:cNvSpPr/>
          <p:nvPr/>
        </p:nvSpPr>
        <p:spPr>
          <a:xfrm>
            <a:off x="8549586" y="4058816"/>
            <a:ext cx="2006081" cy="533516"/>
          </a:xfrm>
          <a:prstGeom prst="rect">
            <a:avLst/>
          </a:prstGeom>
          <a:noFill/>
          <a:ln w="19050" cap="flat" cmpd="sng" algn="ctr">
            <a:solidFill>
              <a:srgbClr val="0000F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600">
                <a:solidFill>
                  <a:schemeClr val="tx1"/>
                </a:solidFill>
              </a:rPr>
              <a:t>Compare all message names one by one </a:t>
            </a:r>
          </a:p>
        </p:txBody>
      </p:sp>
      <p:cxnSp>
        <p:nvCxnSpPr>
          <p:cNvPr id="14" name="Straight Arrow Connector 13"/>
          <p:cNvCxnSpPr>
            <a:stCxn id="7" idx="1"/>
          </p:cNvCxnSpPr>
          <p:nvPr/>
        </p:nvCxnSpPr>
        <p:spPr>
          <a:xfrm flipV="1">
            <a:off x="8901044" y="4592332"/>
            <a:ext cx="0" cy="9000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Diamond 14"/>
          <p:cNvSpPr/>
          <p:nvPr/>
        </p:nvSpPr>
        <p:spPr>
          <a:xfrm>
            <a:off x="8723381" y="2874737"/>
            <a:ext cx="1658490" cy="793034"/>
          </a:xfrm>
          <a:prstGeom prst="diamond">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600">
                <a:solidFill>
                  <a:schemeClr val="tx1"/>
                </a:solidFill>
              </a:rPr>
              <a:t>Same ?</a:t>
            </a:r>
          </a:p>
        </p:txBody>
      </p:sp>
      <p:sp>
        <p:nvSpPr>
          <p:cNvPr id="28" name="Rectangle 27"/>
          <p:cNvSpPr/>
          <p:nvPr/>
        </p:nvSpPr>
        <p:spPr>
          <a:xfrm>
            <a:off x="10760285" y="3084280"/>
            <a:ext cx="1282481" cy="37394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bg1"/>
                </a:solidFill>
              </a:rPr>
              <a:t>Error </a:t>
            </a:r>
          </a:p>
        </p:txBody>
      </p:sp>
      <p:sp>
        <p:nvSpPr>
          <p:cNvPr id="31" name="Rectangle 30"/>
          <p:cNvSpPr/>
          <p:nvPr/>
        </p:nvSpPr>
        <p:spPr>
          <a:xfrm>
            <a:off x="8911385" y="2180272"/>
            <a:ext cx="1282481" cy="37394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bg1"/>
                </a:solidFill>
              </a:rPr>
              <a:t>Complete</a:t>
            </a:r>
          </a:p>
        </p:txBody>
      </p:sp>
      <p:cxnSp>
        <p:nvCxnSpPr>
          <p:cNvPr id="17" name="Straight Arrow Connector 16"/>
          <p:cNvCxnSpPr>
            <a:stCxn id="9" idx="0"/>
            <a:endCxn id="15" idx="2"/>
          </p:cNvCxnSpPr>
          <p:nvPr/>
        </p:nvCxnSpPr>
        <p:spPr>
          <a:xfrm flipH="1" flipV="1">
            <a:off x="9552626" y="3667771"/>
            <a:ext cx="1" cy="3910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5" idx="0"/>
            <a:endCxn id="31" idx="2"/>
          </p:cNvCxnSpPr>
          <p:nvPr/>
        </p:nvCxnSpPr>
        <p:spPr>
          <a:xfrm flipV="1">
            <a:off x="9552626" y="2554219"/>
            <a:ext cx="0" cy="3205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5" idx="3"/>
            <a:endCxn id="28" idx="1"/>
          </p:cNvCxnSpPr>
          <p:nvPr/>
        </p:nvCxnSpPr>
        <p:spPr>
          <a:xfrm>
            <a:off x="10381871" y="3271254"/>
            <a:ext cx="37841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10760285" y="3794339"/>
            <a:ext cx="1282481" cy="79799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bg1"/>
                </a:solidFill>
              </a:rPr>
              <a:t>Want to fix</a:t>
            </a:r>
          </a:p>
          <a:p>
            <a:pPr algn="ctr"/>
            <a:r>
              <a:rPr lang="en-US" sz="1600" i="1" u="sng">
                <a:solidFill>
                  <a:srgbClr val="FFFF00"/>
                </a:solidFill>
                <a:hlinkClick r:id="rId6" action="ppaction://hlinksldjump"/>
              </a:rPr>
              <a:t>Click here</a:t>
            </a:r>
            <a:endParaRPr lang="en-US" sz="1600" i="1" u="sng">
              <a:solidFill>
                <a:srgbClr val="FFFF00"/>
              </a:solidFill>
            </a:endParaRPr>
          </a:p>
        </p:txBody>
      </p:sp>
      <p:cxnSp>
        <p:nvCxnSpPr>
          <p:cNvPr id="33" name="Straight Arrow Connector 32"/>
          <p:cNvCxnSpPr>
            <a:stCxn id="28" idx="2"/>
            <a:endCxn id="37" idx="0"/>
          </p:cNvCxnSpPr>
          <p:nvPr/>
        </p:nvCxnSpPr>
        <p:spPr>
          <a:xfrm>
            <a:off x="11401526" y="3458227"/>
            <a:ext cx="0" cy="3361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10304711" y="2911742"/>
            <a:ext cx="426720" cy="338554"/>
          </a:xfrm>
          <a:prstGeom prst="rect">
            <a:avLst/>
          </a:prstGeom>
        </p:spPr>
        <p:txBody>
          <a:bodyPr wrap="none">
            <a:spAutoFit/>
          </a:bodyPr>
          <a:lstStyle/>
          <a:p>
            <a:r>
              <a:rPr lang="en-US" sz="1600">
                <a:solidFill>
                  <a:srgbClr val="0000FF"/>
                </a:solidFill>
              </a:rPr>
              <a:t>No</a:t>
            </a:r>
          </a:p>
        </p:txBody>
      </p:sp>
      <p:sp>
        <p:nvSpPr>
          <p:cNvPr id="41" name="Rectangle 40"/>
          <p:cNvSpPr/>
          <p:nvPr/>
        </p:nvSpPr>
        <p:spPr>
          <a:xfrm>
            <a:off x="9528431" y="2578356"/>
            <a:ext cx="452047" cy="338554"/>
          </a:xfrm>
          <a:prstGeom prst="rect">
            <a:avLst/>
          </a:prstGeom>
        </p:spPr>
        <p:txBody>
          <a:bodyPr wrap="none">
            <a:spAutoFit/>
          </a:bodyPr>
          <a:lstStyle/>
          <a:p>
            <a:r>
              <a:rPr lang="en-US" sz="1600">
                <a:solidFill>
                  <a:srgbClr val="0000FF"/>
                </a:solidFill>
              </a:rPr>
              <a:t>Yes</a:t>
            </a:r>
          </a:p>
        </p:txBody>
      </p:sp>
      <p:sp>
        <p:nvSpPr>
          <p:cNvPr id="42" name="Decagon 41">
            <a:extLst>
              <a:ext uri="{FF2B5EF4-FFF2-40B4-BE49-F238E27FC236}">
                <a16:creationId xmlns:a16="http://schemas.microsoft.com/office/drawing/2014/main" id="{6214C52F-7FAF-47B5-9C70-ED2DCA281F77}"/>
              </a:ext>
            </a:extLst>
          </p:cNvPr>
          <p:cNvSpPr/>
          <p:nvPr/>
        </p:nvSpPr>
        <p:spPr>
          <a:xfrm>
            <a:off x="1981496" y="2835322"/>
            <a:ext cx="302187" cy="275052"/>
          </a:xfrm>
          <a:prstGeom prst="decagon">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vi-VN"/>
              <a:t>1</a:t>
            </a:r>
            <a:endParaRPr lang="en-US"/>
          </a:p>
        </p:txBody>
      </p:sp>
      <p:sp>
        <p:nvSpPr>
          <p:cNvPr id="44" name="Decagon 43">
            <a:extLst>
              <a:ext uri="{FF2B5EF4-FFF2-40B4-BE49-F238E27FC236}">
                <a16:creationId xmlns:a16="http://schemas.microsoft.com/office/drawing/2014/main" id="{6214C52F-7FAF-47B5-9C70-ED2DCA281F77}"/>
              </a:ext>
            </a:extLst>
          </p:cNvPr>
          <p:cNvSpPr/>
          <p:nvPr/>
        </p:nvSpPr>
        <p:spPr>
          <a:xfrm>
            <a:off x="5394075" y="2834300"/>
            <a:ext cx="302187" cy="275052"/>
          </a:xfrm>
          <a:prstGeom prst="decagon">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2</a:t>
            </a:r>
          </a:p>
        </p:txBody>
      </p:sp>
      <p:sp>
        <p:nvSpPr>
          <p:cNvPr id="45" name="Decagon 44">
            <a:extLst>
              <a:ext uri="{FF2B5EF4-FFF2-40B4-BE49-F238E27FC236}">
                <a16:creationId xmlns:a16="http://schemas.microsoft.com/office/drawing/2014/main" id="{6214C52F-7FAF-47B5-9C70-ED2DCA281F77}"/>
              </a:ext>
            </a:extLst>
          </p:cNvPr>
          <p:cNvSpPr/>
          <p:nvPr/>
        </p:nvSpPr>
        <p:spPr>
          <a:xfrm>
            <a:off x="8758522" y="5761414"/>
            <a:ext cx="302187" cy="275052"/>
          </a:xfrm>
          <a:prstGeom prst="decagon">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3</a:t>
            </a:r>
          </a:p>
        </p:txBody>
      </p:sp>
      <p:sp>
        <p:nvSpPr>
          <p:cNvPr id="46" name="Arrow: Pentagon 20">
            <a:hlinkClick r:id="rId7" action="ppaction://hlinksldjump"/>
            <a:extLst>
              <a:ext uri="{FF2B5EF4-FFF2-40B4-BE49-F238E27FC236}">
                <a16:creationId xmlns:a16="http://schemas.microsoft.com/office/drawing/2014/main" id="{5AECBE41-EE73-4392-8F87-FCD402BBAB80}"/>
              </a:ext>
            </a:extLst>
          </p:cNvPr>
          <p:cNvSpPr/>
          <p:nvPr/>
        </p:nvSpPr>
        <p:spPr>
          <a:xfrm>
            <a:off x="69852" y="69061"/>
            <a:ext cx="1006473" cy="387351"/>
          </a:xfrm>
          <a:prstGeom prst="homePlate">
            <a:avLst/>
          </a:prstGeom>
          <a:solidFill>
            <a:schemeClr val="tx1">
              <a:lumMod val="65000"/>
              <a:lumOff val="35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rPr>
              <a:t>HOME</a:t>
            </a:r>
          </a:p>
        </p:txBody>
      </p:sp>
      <p:sp>
        <p:nvSpPr>
          <p:cNvPr id="48" name="Arrow: Chevron 22">
            <a:hlinkClick r:id="rId8" action="ppaction://hlinksldjump"/>
            <a:extLst>
              <a:ext uri="{FF2B5EF4-FFF2-40B4-BE49-F238E27FC236}">
                <a16:creationId xmlns:a16="http://schemas.microsoft.com/office/drawing/2014/main" id="{E2A872B2-4E84-43C5-80C6-1A1600F24275}"/>
              </a:ext>
            </a:extLst>
          </p:cNvPr>
          <p:cNvSpPr/>
          <p:nvPr/>
        </p:nvSpPr>
        <p:spPr>
          <a:xfrm>
            <a:off x="2180032" y="68396"/>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1</a:t>
            </a:r>
          </a:p>
        </p:txBody>
      </p:sp>
      <p:sp>
        <p:nvSpPr>
          <p:cNvPr id="49" name="Arrow: Chevron 22">
            <a:hlinkClick r:id="rId9" action="ppaction://hlinksldjump"/>
            <a:extLst>
              <a:ext uri="{FF2B5EF4-FFF2-40B4-BE49-F238E27FC236}">
                <a16:creationId xmlns:a16="http://schemas.microsoft.com/office/drawing/2014/main" id="{E2A872B2-4E84-43C5-80C6-1A1600F24275}"/>
              </a:ext>
            </a:extLst>
          </p:cNvPr>
          <p:cNvSpPr/>
          <p:nvPr/>
        </p:nvSpPr>
        <p:spPr>
          <a:xfrm>
            <a:off x="3283528" y="68396"/>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2</a:t>
            </a:r>
          </a:p>
        </p:txBody>
      </p:sp>
      <p:sp>
        <p:nvSpPr>
          <p:cNvPr id="50" name="Arrow: Chevron 22">
            <a:hlinkClick r:id="rId10" action="ppaction://hlinksldjump"/>
            <a:extLst>
              <a:ext uri="{FF2B5EF4-FFF2-40B4-BE49-F238E27FC236}">
                <a16:creationId xmlns:a16="http://schemas.microsoft.com/office/drawing/2014/main" id="{E2A872B2-4E84-43C5-80C6-1A1600F24275}"/>
              </a:ext>
            </a:extLst>
          </p:cNvPr>
          <p:cNvSpPr/>
          <p:nvPr/>
        </p:nvSpPr>
        <p:spPr>
          <a:xfrm>
            <a:off x="4388501" y="72068"/>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3</a:t>
            </a:r>
          </a:p>
        </p:txBody>
      </p:sp>
      <p:sp>
        <p:nvSpPr>
          <p:cNvPr id="51" name="Arrow: Chevron 22">
            <a:hlinkClick r:id="rId11" action="ppaction://hlinksldjump"/>
            <a:extLst>
              <a:ext uri="{FF2B5EF4-FFF2-40B4-BE49-F238E27FC236}">
                <a16:creationId xmlns:a16="http://schemas.microsoft.com/office/drawing/2014/main" id="{E2A872B2-4E84-43C5-80C6-1A1600F24275}"/>
              </a:ext>
            </a:extLst>
          </p:cNvPr>
          <p:cNvSpPr/>
          <p:nvPr/>
        </p:nvSpPr>
        <p:spPr>
          <a:xfrm>
            <a:off x="5491939" y="71350"/>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4</a:t>
            </a:r>
          </a:p>
        </p:txBody>
      </p:sp>
      <p:sp>
        <p:nvSpPr>
          <p:cNvPr id="52" name="Arrow: Chevron 22">
            <a:hlinkClick r:id="rId12" action="ppaction://hlinksldjump"/>
            <a:extLst>
              <a:ext uri="{FF2B5EF4-FFF2-40B4-BE49-F238E27FC236}">
                <a16:creationId xmlns:a16="http://schemas.microsoft.com/office/drawing/2014/main" id="{E2A872B2-4E84-43C5-80C6-1A1600F24275}"/>
              </a:ext>
            </a:extLst>
          </p:cNvPr>
          <p:cNvSpPr/>
          <p:nvPr/>
        </p:nvSpPr>
        <p:spPr>
          <a:xfrm>
            <a:off x="6596912" y="70632"/>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5</a:t>
            </a:r>
          </a:p>
        </p:txBody>
      </p:sp>
      <p:sp>
        <p:nvSpPr>
          <p:cNvPr id="54" name="Arrow: Chevron 22">
            <a:hlinkClick r:id="rId13" action="ppaction://hlinksldjump"/>
            <a:extLst>
              <a:ext uri="{FF2B5EF4-FFF2-40B4-BE49-F238E27FC236}">
                <a16:creationId xmlns:a16="http://schemas.microsoft.com/office/drawing/2014/main" id="{E2A872B2-4E84-43C5-80C6-1A1600F24275}"/>
              </a:ext>
            </a:extLst>
          </p:cNvPr>
          <p:cNvSpPr/>
          <p:nvPr/>
        </p:nvSpPr>
        <p:spPr>
          <a:xfrm>
            <a:off x="8816956" y="75097"/>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7</a:t>
            </a:r>
          </a:p>
        </p:txBody>
      </p:sp>
      <p:sp>
        <p:nvSpPr>
          <p:cNvPr id="55" name="Arrow: Chevron 22">
            <a:hlinkClick r:id="rId14" action="ppaction://hlinksldjump"/>
            <a:extLst>
              <a:ext uri="{FF2B5EF4-FFF2-40B4-BE49-F238E27FC236}">
                <a16:creationId xmlns:a16="http://schemas.microsoft.com/office/drawing/2014/main" id="{E2A872B2-4E84-43C5-80C6-1A1600F24275}"/>
              </a:ext>
            </a:extLst>
          </p:cNvPr>
          <p:cNvSpPr/>
          <p:nvPr/>
        </p:nvSpPr>
        <p:spPr>
          <a:xfrm>
            <a:off x="9920394" y="74379"/>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8</a:t>
            </a:r>
          </a:p>
        </p:txBody>
      </p:sp>
      <p:sp>
        <p:nvSpPr>
          <p:cNvPr id="56" name="Arrow: Chevron 22">
            <a:hlinkClick r:id="rId15" action="ppaction://hlinksldjump"/>
            <a:extLst>
              <a:ext uri="{FF2B5EF4-FFF2-40B4-BE49-F238E27FC236}">
                <a16:creationId xmlns:a16="http://schemas.microsoft.com/office/drawing/2014/main" id="{E2A872B2-4E84-43C5-80C6-1A1600F24275}"/>
              </a:ext>
            </a:extLst>
          </p:cNvPr>
          <p:cNvSpPr/>
          <p:nvPr/>
        </p:nvSpPr>
        <p:spPr>
          <a:xfrm>
            <a:off x="11025367" y="73661"/>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9</a:t>
            </a:r>
          </a:p>
        </p:txBody>
      </p:sp>
      <p:sp>
        <p:nvSpPr>
          <p:cNvPr id="57" name="Arrow: Chevron 21">
            <a:hlinkClick r:id="rId16" action="ppaction://hlinksldjump"/>
            <a:extLst>
              <a:ext uri="{FF2B5EF4-FFF2-40B4-BE49-F238E27FC236}">
                <a16:creationId xmlns:a16="http://schemas.microsoft.com/office/drawing/2014/main" id="{264F90F0-AF5D-45AC-8879-CB7BFFBD3B85}"/>
              </a:ext>
            </a:extLst>
          </p:cNvPr>
          <p:cNvSpPr/>
          <p:nvPr/>
        </p:nvSpPr>
        <p:spPr>
          <a:xfrm>
            <a:off x="1005436" y="68396"/>
            <a:ext cx="1246752" cy="387351"/>
          </a:xfrm>
          <a:prstGeom prst="chevron">
            <a:avLst/>
          </a:prstGeom>
          <a:solidFill>
            <a:schemeClr val="tx1">
              <a:lumMod val="65000"/>
              <a:lumOff val="35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rPr>
              <a:t>CORESI</a:t>
            </a:r>
          </a:p>
        </p:txBody>
      </p:sp>
      <p:sp>
        <p:nvSpPr>
          <p:cNvPr id="47" name="Arrow: Chevron 22">
            <a:hlinkClick r:id="rId17" action="ppaction://hlinksldjump"/>
            <a:extLst>
              <a:ext uri="{FF2B5EF4-FFF2-40B4-BE49-F238E27FC236}">
                <a16:creationId xmlns:a16="http://schemas.microsoft.com/office/drawing/2014/main" id="{E2A872B2-4E84-43C5-80C6-1A1600F24275}"/>
              </a:ext>
            </a:extLst>
          </p:cNvPr>
          <p:cNvSpPr/>
          <p:nvPr/>
        </p:nvSpPr>
        <p:spPr>
          <a:xfrm>
            <a:off x="7711983" y="71425"/>
            <a:ext cx="1178606"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6</a:t>
            </a:r>
          </a:p>
        </p:txBody>
      </p:sp>
    </p:spTree>
    <p:extLst>
      <p:ext uri="{BB962C8B-B14F-4D97-AF65-F5344CB8AC3E}">
        <p14:creationId xmlns:p14="http://schemas.microsoft.com/office/powerpoint/2010/main" val="27584355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3BBFC-165A-495B-A216-0A5DBA728386}"/>
              </a:ext>
            </a:extLst>
          </p:cNvPr>
          <p:cNvSpPr>
            <a:spLocks noGrp="1"/>
          </p:cNvSpPr>
          <p:nvPr>
            <p:ph type="ctrTitle"/>
          </p:nvPr>
        </p:nvSpPr>
        <p:spPr>
          <a:xfrm>
            <a:off x="69853" y="512764"/>
            <a:ext cx="5137151" cy="839787"/>
          </a:xfrm>
        </p:spPr>
        <p:txBody>
          <a:bodyPr>
            <a:normAutofit/>
          </a:bodyPr>
          <a:lstStyle/>
          <a:p>
            <a:pPr algn="l"/>
            <a:r>
              <a:rPr lang="en-US" sz="4000" b="1"/>
              <a:t>CORESI RESTBUS</a:t>
            </a:r>
          </a:p>
        </p:txBody>
      </p:sp>
      <p:sp>
        <p:nvSpPr>
          <p:cNvPr id="5" name="TextBox 4"/>
          <p:cNvSpPr txBox="1"/>
          <p:nvPr/>
        </p:nvSpPr>
        <p:spPr>
          <a:xfrm>
            <a:off x="69853" y="1408907"/>
            <a:ext cx="12122147" cy="1754326"/>
          </a:xfrm>
          <a:prstGeom prst="rect">
            <a:avLst/>
          </a:prstGeom>
          <a:noFill/>
        </p:spPr>
        <p:txBody>
          <a:bodyPr wrap="square" rtlCol="0">
            <a:spAutoFit/>
          </a:bodyPr>
          <a:lstStyle/>
          <a:p>
            <a:r>
              <a:rPr lang="en-US" sz="2400"/>
              <a:t>Step 7: Cleaning and packing coresi forder after testing in lab</a:t>
            </a:r>
          </a:p>
          <a:p>
            <a:r>
              <a:rPr lang="en-US" sz="2400"/>
              <a:t>	</a:t>
            </a:r>
            <a:r>
              <a:rPr lang="en-US" sz="2000"/>
              <a:t>- We must delete all </a:t>
            </a:r>
            <a:r>
              <a:rPr lang="en-US" sz="2000">
                <a:solidFill>
                  <a:srgbClr val="0000FF"/>
                </a:solidFill>
              </a:rPr>
              <a:t>.cbf</a:t>
            </a:r>
            <a:r>
              <a:rPr lang="en-US" sz="2000"/>
              <a:t>, </a:t>
            </a:r>
            <a:r>
              <a:rPr lang="en-US" sz="2000">
                <a:solidFill>
                  <a:srgbClr val="0000FF"/>
                </a:solidFill>
              </a:rPr>
              <a:t>.ini</a:t>
            </a:r>
            <a:r>
              <a:rPr lang="en-US" sz="2000"/>
              <a:t>, </a:t>
            </a:r>
            <a:r>
              <a:rPr lang="en-US" sz="2000">
                <a:solidFill>
                  <a:srgbClr val="0000FF"/>
                </a:solidFill>
              </a:rPr>
              <a:t>.stcfg </a:t>
            </a:r>
            <a:r>
              <a:rPr lang="en-US" sz="2000"/>
              <a:t>file in updated coresi forder.</a:t>
            </a:r>
          </a:p>
          <a:p>
            <a:r>
              <a:rPr lang="en-US" sz="2000"/>
              <a:t>	- We must save </a:t>
            </a:r>
            <a:r>
              <a:rPr lang="en-US" sz="2000">
                <a:solidFill>
                  <a:srgbClr val="0000FF"/>
                </a:solidFill>
              </a:rPr>
              <a:t>.cfg</a:t>
            </a:r>
            <a:r>
              <a:rPr lang="en-US" sz="2000"/>
              <a:t> file with version Canoe8.2</a:t>
            </a:r>
          </a:p>
          <a:p>
            <a:r>
              <a:rPr lang="en-US" sz="2000"/>
              <a:t>	- Changing subforder names of coresi forder base on Project name, and changing codes if It’s directly related to subforder names. </a:t>
            </a:r>
          </a:p>
        </p:txBody>
      </p:sp>
      <p:sp>
        <p:nvSpPr>
          <p:cNvPr id="11" name="Rectangle 10"/>
          <p:cNvSpPr/>
          <p:nvPr/>
        </p:nvSpPr>
        <p:spPr>
          <a:xfrm>
            <a:off x="2373652" y="3293707"/>
            <a:ext cx="1482593" cy="192210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b="1">
                <a:solidFill>
                  <a:schemeClr val="tx1"/>
                </a:solidFill>
              </a:rPr>
              <a:t>HMAC_VF00_V1.0_RC01</a:t>
            </a:r>
          </a:p>
        </p:txBody>
      </p:sp>
      <p:sp>
        <p:nvSpPr>
          <p:cNvPr id="39" name="Rectangle 38"/>
          <p:cNvSpPr/>
          <p:nvPr/>
        </p:nvSpPr>
        <p:spPr>
          <a:xfrm>
            <a:off x="2373652" y="3293707"/>
            <a:ext cx="1482593" cy="334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Project name</a:t>
            </a:r>
          </a:p>
        </p:txBody>
      </p:sp>
      <p:sp>
        <p:nvSpPr>
          <p:cNvPr id="47" name="Rectangle 46"/>
          <p:cNvSpPr/>
          <p:nvPr/>
        </p:nvSpPr>
        <p:spPr>
          <a:xfrm>
            <a:off x="3856245" y="3293707"/>
            <a:ext cx="5357105" cy="192210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2400">
              <a:solidFill>
                <a:schemeClr val="tx1"/>
              </a:solidFill>
            </a:endParaRPr>
          </a:p>
        </p:txBody>
      </p:sp>
      <p:pic>
        <p:nvPicPr>
          <p:cNvPr id="48" name="Picture 47"/>
          <p:cNvPicPr>
            <a:picLocks noChangeAspect="1"/>
          </p:cNvPicPr>
          <p:nvPr/>
        </p:nvPicPr>
        <p:blipFill>
          <a:blip r:embed="rId3"/>
          <a:stretch>
            <a:fillRect/>
          </a:stretch>
        </p:blipFill>
        <p:spPr>
          <a:xfrm>
            <a:off x="3964594" y="4245606"/>
            <a:ext cx="1466222" cy="754673"/>
          </a:xfrm>
          <a:prstGeom prst="rect">
            <a:avLst/>
          </a:prstGeom>
          <a:ln>
            <a:noFill/>
          </a:ln>
          <a:effectLst>
            <a:outerShdw blurRad="292100" dist="139700" dir="2700000" algn="tl" rotWithShape="0">
              <a:srgbClr val="333333">
                <a:alpha val="65000"/>
              </a:srgbClr>
            </a:outerShdw>
          </a:effectLst>
        </p:spPr>
      </p:pic>
      <p:pic>
        <p:nvPicPr>
          <p:cNvPr id="49" name="Picture 48"/>
          <p:cNvPicPr>
            <a:picLocks noChangeAspect="1"/>
          </p:cNvPicPr>
          <p:nvPr/>
        </p:nvPicPr>
        <p:blipFill>
          <a:blip r:embed="rId4"/>
          <a:stretch>
            <a:fillRect/>
          </a:stretch>
        </p:blipFill>
        <p:spPr>
          <a:xfrm>
            <a:off x="5704658" y="3932956"/>
            <a:ext cx="1444659" cy="1067323"/>
          </a:xfrm>
          <a:prstGeom prst="rect">
            <a:avLst/>
          </a:prstGeom>
          <a:ln>
            <a:noFill/>
          </a:ln>
          <a:effectLst>
            <a:outerShdw blurRad="292100" dist="139700" dir="2700000" algn="tl" rotWithShape="0">
              <a:srgbClr val="333333">
                <a:alpha val="65000"/>
              </a:srgbClr>
            </a:outerShdw>
          </a:effectLst>
        </p:spPr>
      </p:pic>
      <p:pic>
        <p:nvPicPr>
          <p:cNvPr id="50" name="Picture 49"/>
          <p:cNvPicPr>
            <a:picLocks noChangeAspect="1"/>
          </p:cNvPicPr>
          <p:nvPr/>
        </p:nvPicPr>
        <p:blipFill>
          <a:blip r:embed="rId5"/>
          <a:stretch>
            <a:fillRect/>
          </a:stretch>
        </p:blipFill>
        <p:spPr>
          <a:xfrm>
            <a:off x="7423159" y="3474433"/>
            <a:ext cx="1563521" cy="1525846"/>
          </a:xfrm>
          <a:prstGeom prst="rect">
            <a:avLst/>
          </a:prstGeom>
          <a:ln>
            <a:noFill/>
          </a:ln>
          <a:effectLst>
            <a:outerShdw blurRad="292100" dist="139700" dir="2700000" algn="tl" rotWithShape="0">
              <a:srgbClr val="333333">
                <a:alpha val="65000"/>
              </a:srgbClr>
            </a:outerShdw>
          </a:effectLst>
        </p:spPr>
      </p:pic>
      <p:sp>
        <p:nvSpPr>
          <p:cNvPr id="18" name="Right Arrow 17"/>
          <p:cNvSpPr/>
          <p:nvPr/>
        </p:nvSpPr>
        <p:spPr>
          <a:xfrm>
            <a:off x="2485922" y="4749281"/>
            <a:ext cx="1287624" cy="250998"/>
          </a:xfrm>
          <a:prstGeom prst="right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1" name="Arrow: Pentagon 20">
            <a:hlinkClick r:id="rId6" action="ppaction://hlinksldjump"/>
            <a:extLst>
              <a:ext uri="{FF2B5EF4-FFF2-40B4-BE49-F238E27FC236}">
                <a16:creationId xmlns:a16="http://schemas.microsoft.com/office/drawing/2014/main" id="{5AECBE41-EE73-4392-8F87-FCD402BBAB80}"/>
              </a:ext>
            </a:extLst>
          </p:cNvPr>
          <p:cNvSpPr/>
          <p:nvPr/>
        </p:nvSpPr>
        <p:spPr>
          <a:xfrm>
            <a:off x="69852" y="69061"/>
            <a:ext cx="1006473" cy="387351"/>
          </a:xfrm>
          <a:prstGeom prst="homePlate">
            <a:avLst/>
          </a:prstGeom>
          <a:solidFill>
            <a:schemeClr val="tx1">
              <a:lumMod val="65000"/>
              <a:lumOff val="35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rPr>
              <a:t>HOME</a:t>
            </a:r>
          </a:p>
        </p:txBody>
      </p:sp>
      <p:sp>
        <p:nvSpPr>
          <p:cNvPr id="53" name="Arrow: Chevron 22">
            <a:hlinkClick r:id="rId7" action="ppaction://hlinksldjump"/>
            <a:extLst>
              <a:ext uri="{FF2B5EF4-FFF2-40B4-BE49-F238E27FC236}">
                <a16:creationId xmlns:a16="http://schemas.microsoft.com/office/drawing/2014/main" id="{E2A872B2-4E84-43C5-80C6-1A1600F24275}"/>
              </a:ext>
            </a:extLst>
          </p:cNvPr>
          <p:cNvSpPr/>
          <p:nvPr/>
        </p:nvSpPr>
        <p:spPr>
          <a:xfrm>
            <a:off x="2180032" y="68396"/>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1</a:t>
            </a:r>
          </a:p>
        </p:txBody>
      </p:sp>
      <p:sp>
        <p:nvSpPr>
          <p:cNvPr id="54" name="Arrow: Chevron 22">
            <a:hlinkClick r:id="rId8" action="ppaction://hlinksldjump"/>
            <a:extLst>
              <a:ext uri="{FF2B5EF4-FFF2-40B4-BE49-F238E27FC236}">
                <a16:creationId xmlns:a16="http://schemas.microsoft.com/office/drawing/2014/main" id="{E2A872B2-4E84-43C5-80C6-1A1600F24275}"/>
              </a:ext>
            </a:extLst>
          </p:cNvPr>
          <p:cNvSpPr/>
          <p:nvPr/>
        </p:nvSpPr>
        <p:spPr>
          <a:xfrm>
            <a:off x="3283528" y="68396"/>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2</a:t>
            </a:r>
          </a:p>
        </p:txBody>
      </p:sp>
      <p:sp>
        <p:nvSpPr>
          <p:cNvPr id="55" name="Arrow: Chevron 22">
            <a:hlinkClick r:id="rId9" action="ppaction://hlinksldjump"/>
            <a:extLst>
              <a:ext uri="{FF2B5EF4-FFF2-40B4-BE49-F238E27FC236}">
                <a16:creationId xmlns:a16="http://schemas.microsoft.com/office/drawing/2014/main" id="{E2A872B2-4E84-43C5-80C6-1A1600F24275}"/>
              </a:ext>
            </a:extLst>
          </p:cNvPr>
          <p:cNvSpPr/>
          <p:nvPr/>
        </p:nvSpPr>
        <p:spPr>
          <a:xfrm>
            <a:off x="4388501" y="72068"/>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3</a:t>
            </a:r>
          </a:p>
        </p:txBody>
      </p:sp>
      <p:sp>
        <p:nvSpPr>
          <p:cNvPr id="56" name="Arrow: Chevron 22">
            <a:hlinkClick r:id="rId10" action="ppaction://hlinksldjump"/>
            <a:extLst>
              <a:ext uri="{FF2B5EF4-FFF2-40B4-BE49-F238E27FC236}">
                <a16:creationId xmlns:a16="http://schemas.microsoft.com/office/drawing/2014/main" id="{E2A872B2-4E84-43C5-80C6-1A1600F24275}"/>
              </a:ext>
            </a:extLst>
          </p:cNvPr>
          <p:cNvSpPr/>
          <p:nvPr/>
        </p:nvSpPr>
        <p:spPr>
          <a:xfrm>
            <a:off x="5491939" y="71350"/>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4</a:t>
            </a:r>
          </a:p>
        </p:txBody>
      </p:sp>
      <p:sp>
        <p:nvSpPr>
          <p:cNvPr id="57" name="Arrow: Chevron 22">
            <a:hlinkClick r:id="rId11" action="ppaction://hlinksldjump"/>
            <a:extLst>
              <a:ext uri="{FF2B5EF4-FFF2-40B4-BE49-F238E27FC236}">
                <a16:creationId xmlns:a16="http://schemas.microsoft.com/office/drawing/2014/main" id="{E2A872B2-4E84-43C5-80C6-1A1600F24275}"/>
              </a:ext>
            </a:extLst>
          </p:cNvPr>
          <p:cNvSpPr/>
          <p:nvPr/>
        </p:nvSpPr>
        <p:spPr>
          <a:xfrm>
            <a:off x="6596912" y="70632"/>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5</a:t>
            </a:r>
          </a:p>
        </p:txBody>
      </p:sp>
      <p:sp>
        <p:nvSpPr>
          <p:cNvPr id="58" name="Arrow: Chevron 22">
            <a:hlinkClick r:id="rId12" action="ppaction://hlinksldjump"/>
            <a:extLst>
              <a:ext uri="{FF2B5EF4-FFF2-40B4-BE49-F238E27FC236}">
                <a16:creationId xmlns:a16="http://schemas.microsoft.com/office/drawing/2014/main" id="{E2A872B2-4E84-43C5-80C6-1A1600F24275}"/>
              </a:ext>
            </a:extLst>
          </p:cNvPr>
          <p:cNvSpPr/>
          <p:nvPr/>
        </p:nvSpPr>
        <p:spPr>
          <a:xfrm>
            <a:off x="7711983" y="71425"/>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6</a:t>
            </a:r>
          </a:p>
        </p:txBody>
      </p:sp>
      <p:sp>
        <p:nvSpPr>
          <p:cNvPr id="59" name="Arrow: Chevron 22">
            <a:hlinkClick r:id="rId13" action="ppaction://hlinksldjump"/>
            <a:extLst>
              <a:ext uri="{FF2B5EF4-FFF2-40B4-BE49-F238E27FC236}">
                <a16:creationId xmlns:a16="http://schemas.microsoft.com/office/drawing/2014/main" id="{E2A872B2-4E84-43C5-80C6-1A1600F24275}"/>
              </a:ext>
            </a:extLst>
          </p:cNvPr>
          <p:cNvSpPr/>
          <p:nvPr/>
        </p:nvSpPr>
        <p:spPr>
          <a:xfrm>
            <a:off x="8816956" y="75097"/>
            <a:ext cx="1178606"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7</a:t>
            </a:r>
          </a:p>
        </p:txBody>
      </p:sp>
      <p:sp>
        <p:nvSpPr>
          <p:cNvPr id="60" name="Arrow: Chevron 22">
            <a:hlinkClick r:id="rId14" action="ppaction://hlinksldjump"/>
            <a:extLst>
              <a:ext uri="{FF2B5EF4-FFF2-40B4-BE49-F238E27FC236}">
                <a16:creationId xmlns:a16="http://schemas.microsoft.com/office/drawing/2014/main" id="{E2A872B2-4E84-43C5-80C6-1A1600F24275}"/>
              </a:ext>
            </a:extLst>
          </p:cNvPr>
          <p:cNvSpPr/>
          <p:nvPr/>
        </p:nvSpPr>
        <p:spPr>
          <a:xfrm>
            <a:off x="9920394" y="74379"/>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8</a:t>
            </a:r>
          </a:p>
        </p:txBody>
      </p:sp>
      <p:sp>
        <p:nvSpPr>
          <p:cNvPr id="61" name="Arrow: Chevron 22">
            <a:hlinkClick r:id="rId15" action="ppaction://hlinksldjump"/>
            <a:extLst>
              <a:ext uri="{FF2B5EF4-FFF2-40B4-BE49-F238E27FC236}">
                <a16:creationId xmlns:a16="http://schemas.microsoft.com/office/drawing/2014/main" id="{E2A872B2-4E84-43C5-80C6-1A1600F24275}"/>
              </a:ext>
            </a:extLst>
          </p:cNvPr>
          <p:cNvSpPr/>
          <p:nvPr/>
        </p:nvSpPr>
        <p:spPr>
          <a:xfrm>
            <a:off x="11025367" y="73661"/>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9</a:t>
            </a:r>
          </a:p>
        </p:txBody>
      </p:sp>
      <p:sp>
        <p:nvSpPr>
          <p:cNvPr id="62" name="Arrow: Chevron 21">
            <a:hlinkClick r:id="rId16" action="ppaction://hlinksldjump"/>
            <a:extLst>
              <a:ext uri="{FF2B5EF4-FFF2-40B4-BE49-F238E27FC236}">
                <a16:creationId xmlns:a16="http://schemas.microsoft.com/office/drawing/2014/main" id="{264F90F0-AF5D-45AC-8879-CB7BFFBD3B85}"/>
              </a:ext>
            </a:extLst>
          </p:cNvPr>
          <p:cNvSpPr/>
          <p:nvPr/>
        </p:nvSpPr>
        <p:spPr>
          <a:xfrm>
            <a:off x="1005436" y="68396"/>
            <a:ext cx="1246752" cy="387351"/>
          </a:xfrm>
          <a:prstGeom prst="chevron">
            <a:avLst/>
          </a:prstGeom>
          <a:solidFill>
            <a:schemeClr val="tx1">
              <a:lumMod val="65000"/>
              <a:lumOff val="35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rPr>
              <a:t>CORESI</a:t>
            </a:r>
          </a:p>
        </p:txBody>
      </p:sp>
    </p:spTree>
    <p:extLst>
      <p:ext uri="{BB962C8B-B14F-4D97-AF65-F5344CB8AC3E}">
        <p14:creationId xmlns:p14="http://schemas.microsoft.com/office/powerpoint/2010/main" val="22690834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3BBFC-165A-495B-A216-0A5DBA728386}"/>
              </a:ext>
            </a:extLst>
          </p:cNvPr>
          <p:cNvSpPr>
            <a:spLocks noGrp="1"/>
          </p:cNvSpPr>
          <p:nvPr>
            <p:ph type="ctrTitle"/>
          </p:nvPr>
        </p:nvSpPr>
        <p:spPr>
          <a:xfrm>
            <a:off x="69853" y="512764"/>
            <a:ext cx="5137151" cy="839787"/>
          </a:xfrm>
        </p:spPr>
        <p:txBody>
          <a:bodyPr>
            <a:normAutofit/>
          </a:bodyPr>
          <a:lstStyle/>
          <a:p>
            <a:pPr algn="l"/>
            <a:r>
              <a:rPr lang="en-US" sz="4000" b="1"/>
              <a:t>CORESI RESTBUS</a:t>
            </a:r>
          </a:p>
        </p:txBody>
      </p:sp>
      <p:sp>
        <p:nvSpPr>
          <p:cNvPr id="5" name="TextBox 4"/>
          <p:cNvSpPr txBox="1"/>
          <p:nvPr/>
        </p:nvSpPr>
        <p:spPr>
          <a:xfrm>
            <a:off x="69853" y="1408907"/>
            <a:ext cx="12274551" cy="461665"/>
          </a:xfrm>
          <a:prstGeom prst="rect">
            <a:avLst/>
          </a:prstGeom>
          <a:noFill/>
        </p:spPr>
        <p:txBody>
          <a:bodyPr wrap="square" rtlCol="0">
            <a:spAutoFit/>
          </a:bodyPr>
          <a:lstStyle/>
          <a:p>
            <a:r>
              <a:rPr lang="en-US" sz="2400"/>
              <a:t>Step 8: Testing in Lab </a:t>
            </a:r>
            <a:endParaRPr lang="en-US" sz="2000"/>
          </a:p>
        </p:txBody>
      </p:sp>
      <p:sp>
        <p:nvSpPr>
          <p:cNvPr id="15" name="Arrow: Pentagon 20">
            <a:hlinkClick r:id="rId3" action="ppaction://hlinksldjump"/>
            <a:extLst>
              <a:ext uri="{FF2B5EF4-FFF2-40B4-BE49-F238E27FC236}">
                <a16:creationId xmlns:a16="http://schemas.microsoft.com/office/drawing/2014/main" id="{5AECBE41-EE73-4392-8F87-FCD402BBAB80}"/>
              </a:ext>
            </a:extLst>
          </p:cNvPr>
          <p:cNvSpPr/>
          <p:nvPr/>
        </p:nvSpPr>
        <p:spPr>
          <a:xfrm>
            <a:off x="69852" y="69061"/>
            <a:ext cx="1006473" cy="387351"/>
          </a:xfrm>
          <a:prstGeom prst="homePlate">
            <a:avLst/>
          </a:prstGeom>
          <a:solidFill>
            <a:schemeClr val="tx1">
              <a:lumMod val="65000"/>
              <a:lumOff val="35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rPr>
              <a:t>HOME</a:t>
            </a:r>
          </a:p>
        </p:txBody>
      </p:sp>
      <p:sp>
        <p:nvSpPr>
          <p:cNvPr id="17" name="Arrow: Chevron 22">
            <a:hlinkClick r:id="rId4" action="ppaction://hlinksldjump"/>
            <a:extLst>
              <a:ext uri="{FF2B5EF4-FFF2-40B4-BE49-F238E27FC236}">
                <a16:creationId xmlns:a16="http://schemas.microsoft.com/office/drawing/2014/main" id="{E2A872B2-4E84-43C5-80C6-1A1600F24275}"/>
              </a:ext>
            </a:extLst>
          </p:cNvPr>
          <p:cNvSpPr/>
          <p:nvPr/>
        </p:nvSpPr>
        <p:spPr>
          <a:xfrm>
            <a:off x="2180032" y="68396"/>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1</a:t>
            </a:r>
          </a:p>
        </p:txBody>
      </p:sp>
      <p:sp>
        <p:nvSpPr>
          <p:cNvPr id="19" name="Arrow: Chevron 22">
            <a:hlinkClick r:id="rId5" action="ppaction://hlinksldjump"/>
            <a:extLst>
              <a:ext uri="{FF2B5EF4-FFF2-40B4-BE49-F238E27FC236}">
                <a16:creationId xmlns:a16="http://schemas.microsoft.com/office/drawing/2014/main" id="{E2A872B2-4E84-43C5-80C6-1A1600F24275}"/>
              </a:ext>
            </a:extLst>
          </p:cNvPr>
          <p:cNvSpPr/>
          <p:nvPr/>
        </p:nvSpPr>
        <p:spPr>
          <a:xfrm>
            <a:off x="3283528" y="68396"/>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2</a:t>
            </a:r>
          </a:p>
        </p:txBody>
      </p:sp>
      <p:sp>
        <p:nvSpPr>
          <p:cNvPr id="20" name="Arrow: Chevron 22">
            <a:hlinkClick r:id="rId6" action="ppaction://hlinksldjump"/>
            <a:extLst>
              <a:ext uri="{FF2B5EF4-FFF2-40B4-BE49-F238E27FC236}">
                <a16:creationId xmlns:a16="http://schemas.microsoft.com/office/drawing/2014/main" id="{E2A872B2-4E84-43C5-80C6-1A1600F24275}"/>
              </a:ext>
            </a:extLst>
          </p:cNvPr>
          <p:cNvSpPr/>
          <p:nvPr/>
        </p:nvSpPr>
        <p:spPr>
          <a:xfrm>
            <a:off x="4388501" y="72068"/>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3</a:t>
            </a:r>
          </a:p>
        </p:txBody>
      </p:sp>
      <p:sp>
        <p:nvSpPr>
          <p:cNvPr id="25" name="Arrow: Chevron 22">
            <a:hlinkClick r:id="rId7" action="ppaction://hlinksldjump"/>
            <a:extLst>
              <a:ext uri="{FF2B5EF4-FFF2-40B4-BE49-F238E27FC236}">
                <a16:creationId xmlns:a16="http://schemas.microsoft.com/office/drawing/2014/main" id="{E2A872B2-4E84-43C5-80C6-1A1600F24275}"/>
              </a:ext>
            </a:extLst>
          </p:cNvPr>
          <p:cNvSpPr/>
          <p:nvPr/>
        </p:nvSpPr>
        <p:spPr>
          <a:xfrm>
            <a:off x="5491939" y="71350"/>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4</a:t>
            </a:r>
          </a:p>
        </p:txBody>
      </p:sp>
      <p:sp>
        <p:nvSpPr>
          <p:cNvPr id="26" name="Arrow: Chevron 22">
            <a:hlinkClick r:id="rId8" action="ppaction://hlinksldjump"/>
            <a:extLst>
              <a:ext uri="{FF2B5EF4-FFF2-40B4-BE49-F238E27FC236}">
                <a16:creationId xmlns:a16="http://schemas.microsoft.com/office/drawing/2014/main" id="{E2A872B2-4E84-43C5-80C6-1A1600F24275}"/>
              </a:ext>
            </a:extLst>
          </p:cNvPr>
          <p:cNvSpPr/>
          <p:nvPr/>
        </p:nvSpPr>
        <p:spPr>
          <a:xfrm>
            <a:off x="6596912" y="70632"/>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5</a:t>
            </a:r>
          </a:p>
        </p:txBody>
      </p:sp>
      <p:sp>
        <p:nvSpPr>
          <p:cNvPr id="27" name="Arrow: Chevron 22">
            <a:hlinkClick r:id="rId9" action="ppaction://hlinksldjump"/>
            <a:extLst>
              <a:ext uri="{FF2B5EF4-FFF2-40B4-BE49-F238E27FC236}">
                <a16:creationId xmlns:a16="http://schemas.microsoft.com/office/drawing/2014/main" id="{E2A872B2-4E84-43C5-80C6-1A1600F24275}"/>
              </a:ext>
            </a:extLst>
          </p:cNvPr>
          <p:cNvSpPr/>
          <p:nvPr/>
        </p:nvSpPr>
        <p:spPr>
          <a:xfrm>
            <a:off x="7711983" y="71425"/>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6</a:t>
            </a:r>
          </a:p>
        </p:txBody>
      </p:sp>
      <p:sp>
        <p:nvSpPr>
          <p:cNvPr id="28" name="Arrow: Chevron 22">
            <a:hlinkClick r:id="rId10" action="ppaction://hlinksldjump"/>
            <a:extLst>
              <a:ext uri="{FF2B5EF4-FFF2-40B4-BE49-F238E27FC236}">
                <a16:creationId xmlns:a16="http://schemas.microsoft.com/office/drawing/2014/main" id="{E2A872B2-4E84-43C5-80C6-1A1600F24275}"/>
              </a:ext>
            </a:extLst>
          </p:cNvPr>
          <p:cNvSpPr/>
          <p:nvPr/>
        </p:nvSpPr>
        <p:spPr>
          <a:xfrm>
            <a:off x="8816956" y="75097"/>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7</a:t>
            </a:r>
          </a:p>
        </p:txBody>
      </p:sp>
      <p:sp>
        <p:nvSpPr>
          <p:cNvPr id="29" name="Arrow: Chevron 22">
            <a:hlinkClick r:id="rId11" action="ppaction://hlinksldjump"/>
            <a:extLst>
              <a:ext uri="{FF2B5EF4-FFF2-40B4-BE49-F238E27FC236}">
                <a16:creationId xmlns:a16="http://schemas.microsoft.com/office/drawing/2014/main" id="{E2A872B2-4E84-43C5-80C6-1A1600F24275}"/>
              </a:ext>
            </a:extLst>
          </p:cNvPr>
          <p:cNvSpPr/>
          <p:nvPr/>
        </p:nvSpPr>
        <p:spPr>
          <a:xfrm>
            <a:off x="9920394" y="74379"/>
            <a:ext cx="1178606"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8</a:t>
            </a:r>
          </a:p>
        </p:txBody>
      </p:sp>
      <p:sp>
        <p:nvSpPr>
          <p:cNvPr id="30" name="Arrow: Chevron 22">
            <a:hlinkClick r:id="rId12" action="ppaction://hlinksldjump"/>
            <a:extLst>
              <a:ext uri="{FF2B5EF4-FFF2-40B4-BE49-F238E27FC236}">
                <a16:creationId xmlns:a16="http://schemas.microsoft.com/office/drawing/2014/main" id="{E2A872B2-4E84-43C5-80C6-1A1600F24275}"/>
              </a:ext>
            </a:extLst>
          </p:cNvPr>
          <p:cNvSpPr/>
          <p:nvPr/>
        </p:nvSpPr>
        <p:spPr>
          <a:xfrm>
            <a:off x="11025367" y="73661"/>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9</a:t>
            </a:r>
          </a:p>
        </p:txBody>
      </p:sp>
      <p:sp>
        <p:nvSpPr>
          <p:cNvPr id="31" name="Arrow: Chevron 21">
            <a:hlinkClick r:id="rId13" action="ppaction://hlinksldjump"/>
            <a:extLst>
              <a:ext uri="{FF2B5EF4-FFF2-40B4-BE49-F238E27FC236}">
                <a16:creationId xmlns:a16="http://schemas.microsoft.com/office/drawing/2014/main" id="{264F90F0-AF5D-45AC-8879-CB7BFFBD3B85}"/>
              </a:ext>
            </a:extLst>
          </p:cNvPr>
          <p:cNvSpPr/>
          <p:nvPr/>
        </p:nvSpPr>
        <p:spPr>
          <a:xfrm>
            <a:off x="1005436" y="68396"/>
            <a:ext cx="1246752" cy="387351"/>
          </a:xfrm>
          <a:prstGeom prst="chevron">
            <a:avLst/>
          </a:prstGeom>
          <a:solidFill>
            <a:schemeClr val="tx1">
              <a:lumMod val="65000"/>
              <a:lumOff val="35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rPr>
              <a:t>CORESI</a:t>
            </a:r>
          </a:p>
        </p:txBody>
      </p:sp>
    </p:spTree>
    <p:extLst>
      <p:ext uri="{BB962C8B-B14F-4D97-AF65-F5344CB8AC3E}">
        <p14:creationId xmlns:p14="http://schemas.microsoft.com/office/powerpoint/2010/main" val="22471438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3BBFC-165A-495B-A216-0A5DBA728386}"/>
              </a:ext>
            </a:extLst>
          </p:cNvPr>
          <p:cNvSpPr>
            <a:spLocks noGrp="1"/>
          </p:cNvSpPr>
          <p:nvPr>
            <p:ph type="ctrTitle"/>
          </p:nvPr>
        </p:nvSpPr>
        <p:spPr>
          <a:xfrm>
            <a:off x="69853" y="512764"/>
            <a:ext cx="5137151" cy="839787"/>
          </a:xfrm>
        </p:spPr>
        <p:txBody>
          <a:bodyPr>
            <a:normAutofit/>
          </a:bodyPr>
          <a:lstStyle/>
          <a:p>
            <a:pPr algn="l"/>
            <a:r>
              <a:rPr lang="en-US" sz="4000" b="1"/>
              <a:t>CORESI RESTBUS</a:t>
            </a:r>
          </a:p>
        </p:txBody>
      </p:sp>
      <p:sp>
        <p:nvSpPr>
          <p:cNvPr id="5" name="TextBox 4"/>
          <p:cNvSpPr txBox="1"/>
          <p:nvPr/>
        </p:nvSpPr>
        <p:spPr>
          <a:xfrm>
            <a:off x="69853" y="1408907"/>
            <a:ext cx="12274551" cy="461665"/>
          </a:xfrm>
          <a:prstGeom prst="rect">
            <a:avLst/>
          </a:prstGeom>
          <a:noFill/>
        </p:spPr>
        <p:txBody>
          <a:bodyPr wrap="square" rtlCol="0">
            <a:spAutoFit/>
          </a:bodyPr>
          <a:lstStyle/>
          <a:p>
            <a:r>
              <a:rPr lang="en-US" sz="2400"/>
              <a:t>Step 9: Checkpoint on MKS</a:t>
            </a:r>
            <a:endParaRPr lang="en-US" sz="2000"/>
          </a:p>
        </p:txBody>
      </p:sp>
      <p:sp>
        <p:nvSpPr>
          <p:cNvPr id="8" name="Arrow: Pentagon 20">
            <a:hlinkClick r:id="rId3" action="ppaction://hlinksldjump"/>
            <a:extLst>
              <a:ext uri="{FF2B5EF4-FFF2-40B4-BE49-F238E27FC236}">
                <a16:creationId xmlns:a16="http://schemas.microsoft.com/office/drawing/2014/main" id="{5AECBE41-EE73-4392-8F87-FCD402BBAB80}"/>
              </a:ext>
            </a:extLst>
          </p:cNvPr>
          <p:cNvSpPr/>
          <p:nvPr/>
        </p:nvSpPr>
        <p:spPr>
          <a:xfrm>
            <a:off x="69852" y="69061"/>
            <a:ext cx="1006473" cy="387351"/>
          </a:xfrm>
          <a:prstGeom prst="homePlate">
            <a:avLst/>
          </a:prstGeom>
          <a:solidFill>
            <a:schemeClr val="tx1">
              <a:lumMod val="65000"/>
              <a:lumOff val="35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rPr>
              <a:t>HOME</a:t>
            </a:r>
          </a:p>
        </p:txBody>
      </p:sp>
      <p:sp>
        <p:nvSpPr>
          <p:cNvPr id="10" name="Arrow: Chevron 22">
            <a:hlinkClick r:id="rId4" action="ppaction://hlinksldjump"/>
            <a:extLst>
              <a:ext uri="{FF2B5EF4-FFF2-40B4-BE49-F238E27FC236}">
                <a16:creationId xmlns:a16="http://schemas.microsoft.com/office/drawing/2014/main" id="{E2A872B2-4E84-43C5-80C6-1A1600F24275}"/>
              </a:ext>
            </a:extLst>
          </p:cNvPr>
          <p:cNvSpPr/>
          <p:nvPr/>
        </p:nvSpPr>
        <p:spPr>
          <a:xfrm>
            <a:off x="2180032" y="68396"/>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1</a:t>
            </a:r>
          </a:p>
        </p:txBody>
      </p:sp>
      <p:sp>
        <p:nvSpPr>
          <p:cNvPr id="11" name="Arrow: Chevron 22">
            <a:hlinkClick r:id="rId5" action="ppaction://hlinksldjump"/>
            <a:extLst>
              <a:ext uri="{FF2B5EF4-FFF2-40B4-BE49-F238E27FC236}">
                <a16:creationId xmlns:a16="http://schemas.microsoft.com/office/drawing/2014/main" id="{E2A872B2-4E84-43C5-80C6-1A1600F24275}"/>
              </a:ext>
            </a:extLst>
          </p:cNvPr>
          <p:cNvSpPr/>
          <p:nvPr/>
        </p:nvSpPr>
        <p:spPr>
          <a:xfrm>
            <a:off x="3283528" y="68396"/>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2</a:t>
            </a:r>
          </a:p>
        </p:txBody>
      </p:sp>
      <p:sp>
        <p:nvSpPr>
          <p:cNvPr id="12" name="Arrow: Chevron 22">
            <a:hlinkClick r:id="rId6" action="ppaction://hlinksldjump"/>
            <a:extLst>
              <a:ext uri="{FF2B5EF4-FFF2-40B4-BE49-F238E27FC236}">
                <a16:creationId xmlns:a16="http://schemas.microsoft.com/office/drawing/2014/main" id="{E2A872B2-4E84-43C5-80C6-1A1600F24275}"/>
              </a:ext>
            </a:extLst>
          </p:cNvPr>
          <p:cNvSpPr/>
          <p:nvPr/>
        </p:nvSpPr>
        <p:spPr>
          <a:xfrm>
            <a:off x="4388501" y="72068"/>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3</a:t>
            </a:r>
          </a:p>
        </p:txBody>
      </p:sp>
      <p:sp>
        <p:nvSpPr>
          <p:cNvPr id="13" name="Arrow: Chevron 22">
            <a:hlinkClick r:id="rId7" action="ppaction://hlinksldjump"/>
            <a:extLst>
              <a:ext uri="{FF2B5EF4-FFF2-40B4-BE49-F238E27FC236}">
                <a16:creationId xmlns:a16="http://schemas.microsoft.com/office/drawing/2014/main" id="{E2A872B2-4E84-43C5-80C6-1A1600F24275}"/>
              </a:ext>
            </a:extLst>
          </p:cNvPr>
          <p:cNvSpPr/>
          <p:nvPr/>
        </p:nvSpPr>
        <p:spPr>
          <a:xfrm>
            <a:off x="5491939" y="71350"/>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4</a:t>
            </a:r>
          </a:p>
        </p:txBody>
      </p:sp>
      <p:sp>
        <p:nvSpPr>
          <p:cNvPr id="14" name="Arrow: Chevron 22">
            <a:hlinkClick r:id="rId8" action="ppaction://hlinksldjump"/>
            <a:extLst>
              <a:ext uri="{FF2B5EF4-FFF2-40B4-BE49-F238E27FC236}">
                <a16:creationId xmlns:a16="http://schemas.microsoft.com/office/drawing/2014/main" id="{E2A872B2-4E84-43C5-80C6-1A1600F24275}"/>
              </a:ext>
            </a:extLst>
          </p:cNvPr>
          <p:cNvSpPr/>
          <p:nvPr/>
        </p:nvSpPr>
        <p:spPr>
          <a:xfrm>
            <a:off x="6596912" y="70632"/>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5</a:t>
            </a:r>
          </a:p>
        </p:txBody>
      </p:sp>
      <p:sp>
        <p:nvSpPr>
          <p:cNvPr id="15" name="Arrow: Chevron 22">
            <a:hlinkClick r:id="rId9" action="ppaction://hlinksldjump"/>
            <a:extLst>
              <a:ext uri="{FF2B5EF4-FFF2-40B4-BE49-F238E27FC236}">
                <a16:creationId xmlns:a16="http://schemas.microsoft.com/office/drawing/2014/main" id="{E2A872B2-4E84-43C5-80C6-1A1600F24275}"/>
              </a:ext>
            </a:extLst>
          </p:cNvPr>
          <p:cNvSpPr/>
          <p:nvPr/>
        </p:nvSpPr>
        <p:spPr>
          <a:xfrm>
            <a:off x="7711983" y="71425"/>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6</a:t>
            </a:r>
          </a:p>
        </p:txBody>
      </p:sp>
      <p:sp>
        <p:nvSpPr>
          <p:cNvPr id="16" name="Arrow: Chevron 22">
            <a:hlinkClick r:id="rId10" action="ppaction://hlinksldjump"/>
            <a:extLst>
              <a:ext uri="{FF2B5EF4-FFF2-40B4-BE49-F238E27FC236}">
                <a16:creationId xmlns:a16="http://schemas.microsoft.com/office/drawing/2014/main" id="{E2A872B2-4E84-43C5-80C6-1A1600F24275}"/>
              </a:ext>
            </a:extLst>
          </p:cNvPr>
          <p:cNvSpPr/>
          <p:nvPr/>
        </p:nvSpPr>
        <p:spPr>
          <a:xfrm>
            <a:off x="8816956" y="75097"/>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7</a:t>
            </a:r>
          </a:p>
        </p:txBody>
      </p:sp>
      <p:sp>
        <p:nvSpPr>
          <p:cNvPr id="17" name="Arrow: Chevron 22">
            <a:hlinkClick r:id="rId11" action="ppaction://hlinksldjump"/>
            <a:extLst>
              <a:ext uri="{FF2B5EF4-FFF2-40B4-BE49-F238E27FC236}">
                <a16:creationId xmlns:a16="http://schemas.microsoft.com/office/drawing/2014/main" id="{E2A872B2-4E84-43C5-80C6-1A1600F24275}"/>
              </a:ext>
            </a:extLst>
          </p:cNvPr>
          <p:cNvSpPr/>
          <p:nvPr/>
        </p:nvSpPr>
        <p:spPr>
          <a:xfrm>
            <a:off x="9920394" y="74379"/>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8</a:t>
            </a:r>
          </a:p>
        </p:txBody>
      </p:sp>
      <p:sp>
        <p:nvSpPr>
          <p:cNvPr id="18" name="Arrow: Chevron 22">
            <a:hlinkClick r:id="rId12" action="ppaction://hlinksldjump"/>
            <a:extLst>
              <a:ext uri="{FF2B5EF4-FFF2-40B4-BE49-F238E27FC236}">
                <a16:creationId xmlns:a16="http://schemas.microsoft.com/office/drawing/2014/main" id="{E2A872B2-4E84-43C5-80C6-1A1600F24275}"/>
              </a:ext>
            </a:extLst>
          </p:cNvPr>
          <p:cNvSpPr/>
          <p:nvPr/>
        </p:nvSpPr>
        <p:spPr>
          <a:xfrm>
            <a:off x="11025367" y="73661"/>
            <a:ext cx="1178606"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9</a:t>
            </a:r>
          </a:p>
        </p:txBody>
      </p:sp>
      <p:sp>
        <p:nvSpPr>
          <p:cNvPr id="19" name="Arrow: Chevron 21">
            <a:hlinkClick r:id="rId13" action="ppaction://hlinksldjump"/>
            <a:extLst>
              <a:ext uri="{FF2B5EF4-FFF2-40B4-BE49-F238E27FC236}">
                <a16:creationId xmlns:a16="http://schemas.microsoft.com/office/drawing/2014/main" id="{264F90F0-AF5D-45AC-8879-CB7BFFBD3B85}"/>
              </a:ext>
            </a:extLst>
          </p:cNvPr>
          <p:cNvSpPr/>
          <p:nvPr/>
        </p:nvSpPr>
        <p:spPr>
          <a:xfrm>
            <a:off x="1005436" y="68396"/>
            <a:ext cx="1246752" cy="387351"/>
          </a:xfrm>
          <a:prstGeom prst="chevron">
            <a:avLst/>
          </a:prstGeom>
          <a:solidFill>
            <a:schemeClr val="tx1">
              <a:lumMod val="65000"/>
              <a:lumOff val="35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rPr>
              <a:t>CORESI</a:t>
            </a:r>
          </a:p>
        </p:txBody>
      </p:sp>
    </p:spTree>
    <p:extLst>
      <p:ext uri="{BB962C8B-B14F-4D97-AF65-F5344CB8AC3E}">
        <p14:creationId xmlns:p14="http://schemas.microsoft.com/office/powerpoint/2010/main" val="4030428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3BBFC-165A-495B-A216-0A5DBA728386}"/>
              </a:ext>
            </a:extLst>
          </p:cNvPr>
          <p:cNvSpPr>
            <a:spLocks noGrp="1"/>
          </p:cNvSpPr>
          <p:nvPr>
            <p:ph type="ctrTitle"/>
          </p:nvPr>
        </p:nvSpPr>
        <p:spPr>
          <a:xfrm>
            <a:off x="133351" y="449265"/>
            <a:ext cx="7056808" cy="839787"/>
          </a:xfrm>
        </p:spPr>
        <p:txBody>
          <a:bodyPr>
            <a:normAutofit/>
          </a:bodyPr>
          <a:lstStyle/>
          <a:p>
            <a:pPr algn="l"/>
            <a:r>
              <a:rPr lang="en-US" sz="4000" b="1" dirty="0"/>
              <a:t>SERVICE 2E – Write DID</a:t>
            </a:r>
          </a:p>
        </p:txBody>
      </p:sp>
      <p:graphicFrame>
        <p:nvGraphicFramePr>
          <p:cNvPr id="34" name="Table 33">
            <a:extLst>
              <a:ext uri="{FF2B5EF4-FFF2-40B4-BE49-F238E27FC236}">
                <a16:creationId xmlns:a16="http://schemas.microsoft.com/office/drawing/2014/main" id="{45D06F0E-28EA-4151-A636-BBC8FA4CF42F}"/>
              </a:ext>
            </a:extLst>
          </p:cNvPr>
          <p:cNvGraphicFramePr>
            <a:graphicFrameLocks noGrp="1"/>
          </p:cNvGraphicFramePr>
          <p:nvPr>
            <p:extLst>
              <p:ext uri="{D42A27DB-BD31-4B8C-83A1-F6EECF244321}">
                <p14:modId xmlns:p14="http://schemas.microsoft.com/office/powerpoint/2010/main" val="1337315979"/>
              </p:ext>
            </p:extLst>
          </p:nvPr>
        </p:nvGraphicFramePr>
        <p:xfrm>
          <a:off x="8699417" y="3801981"/>
          <a:ext cx="2800723" cy="792480"/>
        </p:xfrm>
        <a:graphic>
          <a:graphicData uri="http://schemas.openxmlformats.org/drawingml/2006/table">
            <a:tbl>
              <a:tblPr firstRow="1" bandRow="1">
                <a:tableStyleId>{69012ECD-51FC-41F1-AA8D-1B2483CD663E}</a:tableStyleId>
              </a:tblPr>
              <a:tblGrid>
                <a:gridCol w="2800723">
                  <a:extLst>
                    <a:ext uri="{9D8B030D-6E8A-4147-A177-3AD203B41FA5}">
                      <a16:colId xmlns:a16="http://schemas.microsoft.com/office/drawing/2014/main" val="78136604"/>
                    </a:ext>
                  </a:extLst>
                </a:gridCol>
              </a:tblGrid>
              <a:tr h="396240">
                <a:tc>
                  <a:txBody>
                    <a:bodyPr/>
                    <a:lstStyle/>
                    <a:p>
                      <a:r>
                        <a:rPr lang="en-US" sz="2000"/>
                        <a:t>Supported Addressing</a:t>
                      </a:r>
                    </a:p>
                  </a:txBody>
                  <a:tcPr/>
                </a:tc>
                <a:extLst>
                  <a:ext uri="{0D108BD9-81ED-4DB2-BD59-A6C34878D82A}">
                    <a16:rowId xmlns:a16="http://schemas.microsoft.com/office/drawing/2014/main" val="1452830760"/>
                  </a:ext>
                </a:extLst>
              </a:tr>
              <a:tr h="396240">
                <a:tc>
                  <a:txBody>
                    <a:bodyPr/>
                    <a:lstStyle/>
                    <a:p>
                      <a:r>
                        <a:rPr lang="en-US" sz="2000" dirty="0"/>
                        <a:t>Physical Addressing</a:t>
                      </a:r>
                    </a:p>
                  </a:txBody>
                  <a:tcPr/>
                </a:tc>
                <a:extLst>
                  <a:ext uri="{0D108BD9-81ED-4DB2-BD59-A6C34878D82A}">
                    <a16:rowId xmlns:a16="http://schemas.microsoft.com/office/drawing/2014/main" val="1654775880"/>
                  </a:ext>
                </a:extLst>
              </a:tr>
            </a:tbl>
          </a:graphicData>
        </a:graphic>
      </p:graphicFrame>
      <p:sp>
        <p:nvSpPr>
          <p:cNvPr id="44" name="Hexagon 43">
            <a:extLst>
              <a:ext uri="{FF2B5EF4-FFF2-40B4-BE49-F238E27FC236}">
                <a16:creationId xmlns:a16="http://schemas.microsoft.com/office/drawing/2014/main" id="{8D77816A-503A-4C6F-97AF-7C30CBA6EFDE}"/>
              </a:ext>
            </a:extLst>
          </p:cNvPr>
          <p:cNvSpPr/>
          <p:nvPr/>
        </p:nvSpPr>
        <p:spPr>
          <a:xfrm>
            <a:off x="208409" y="1611595"/>
            <a:ext cx="1368019" cy="1193800"/>
          </a:xfrm>
          <a:prstGeom prst="hexagon">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6" name="TextBox 45">
            <a:extLst>
              <a:ext uri="{FF2B5EF4-FFF2-40B4-BE49-F238E27FC236}">
                <a16:creationId xmlns:a16="http://schemas.microsoft.com/office/drawing/2014/main" id="{AA35C040-9A99-4BA8-B469-F0F8316DB0F8}"/>
              </a:ext>
            </a:extLst>
          </p:cNvPr>
          <p:cNvSpPr txBox="1"/>
          <p:nvPr/>
        </p:nvSpPr>
        <p:spPr>
          <a:xfrm>
            <a:off x="372695" y="2023831"/>
            <a:ext cx="1035051" cy="400110"/>
          </a:xfrm>
          <a:prstGeom prst="rect">
            <a:avLst/>
          </a:prstGeom>
          <a:noFill/>
        </p:spPr>
        <p:txBody>
          <a:bodyPr wrap="square" rtlCol="0">
            <a:spAutoFit/>
          </a:bodyPr>
          <a:lstStyle/>
          <a:p>
            <a:pPr algn="ctr"/>
            <a:r>
              <a:rPr lang="en-US" sz="2000">
                <a:solidFill>
                  <a:schemeClr val="bg1"/>
                </a:solidFill>
              </a:rPr>
              <a:t>TESTER</a:t>
            </a:r>
          </a:p>
        </p:txBody>
      </p:sp>
      <p:sp>
        <p:nvSpPr>
          <p:cNvPr id="48" name="Hexagon 47">
            <a:extLst>
              <a:ext uri="{FF2B5EF4-FFF2-40B4-BE49-F238E27FC236}">
                <a16:creationId xmlns:a16="http://schemas.microsoft.com/office/drawing/2014/main" id="{53210BB1-6783-4D47-BF26-AE6E5A2CBB7F}"/>
              </a:ext>
            </a:extLst>
          </p:cNvPr>
          <p:cNvSpPr/>
          <p:nvPr/>
        </p:nvSpPr>
        <p:spPr>
          <a:xfrm>
            <a:off x="4291459" y="1611595"/>
            <a:ext cx="1368019" cy="1193800"/>
          </a:xfrm>
          <a:prstGeom prst="hexagon">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9" name="TextBox 48">
            <a:extLst>
              <a:ext uri="{FF2B5EF4-FFF2-40B4-BE49-F238E27FC236}">
                <a16:creationId xmlns:a16="http://schemas.microsoft.com/office/drawing/2014/main" id="{48A7192F-0923-410B-A65D-1421769B4CED}"/>
              </a:ext>
            </a:extLst>
          </p:cNvPr>
          <p:cNvSpPr txBox="1"/>
          <p:nvPr/>
        </p:nvSpPr>
        <p:spPr>
          <a:xfrm>
            <a:off x="4455745" y="2023831"/>
            <a:ext cx="1035051" cy="400110"/>
          </a:xfrm>
          <a:prstGeom prst="rect">
            <a:avLst/>
          </a:prstGeom>
          <a:noFill/>
        </p:spPr>
        <p:txBody>
          <a:bodyPr wrap="square" rtlCol="0">
            <a:spAutoFit/>
          </a:bodyPr>
          <a:lstStyle/>
          <a:p>
            <a:pPr algn="ctr"/>
            <a:r>
              <a:rPr lang="en-US" sz="2000">
                <a:solidFill>
                  <a:schemeClr val="bg1"/>
                </a:solidFill>
              </a:rPr>
              <a:t>ECU</a:t>
            </a:r>
          </a:p>
        </p:txBody>
      </p:sp>
      <p:cxnSp>
        <p:nvCxnSpPr>
          <p:cNvPr id="7" name="Straight Arrow Connector 6">
            <a:extLst>
              <a:ext uri="{FF2B5EF4-FFF2-40B4-BE49-F238E27FC236}">
                <a16:creationId xmlns:a16="http://schemas.microsoft.com/office/drawing/2014/main" id="{14E7F793-7C2D-4D46-A758-FA7587E2939F}"/>
              </a:ext>
            </a:extLst>
          </p:cNvPr>
          <p:cNvCxnSpPr/>
          <p:nvPr/>
        </p:nvCxnSpPr>
        <p:spPr>
          <a:xfrm>
            <a:off x="1407745" y="1858463"/>
            <a:ext cx="3048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D844ABD-C613-4806-83F3-0F4B9C4B4704}"/>
              </a:ext>
            </a:extLst>
          </p:cNvPr>
          <p:cNvCxnSpPr/>
          <p:nvPr/>
        </p:nvCxnSpPr>
        <p:spPr>
          <a:xfrm flipH="1">
            <a:off x="1407745" y="2556963"/>
            <a:ext cx="3048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873F2DD-4F06-429F-881C-1A30E7DA371B}"/>
              </a:ext>
            </a:extLst>
          </p:cNvPr>
          <p:cNvSpPr txBox="1"/>
          <p:nvPr/>
        </p:nvSpPr>
        <p:spPr>
          <a:xfrm>
            <a:off x="1889369" y="1478121"/>
            <a:ext cx="2084759" cy="369332"/>
          </a:xfrm>
          <a:prstGeom prst="rect">
            <a:avLst/>
          </a:prstGeom>
          <a:noFill/>
        </p:spPr>
        <p:txBody>
          <a:bodyPr wrap="square" rtlCol="0">
            <a:spAutoFit/>
          </a:bodyPr>
          <a:lstStyle/>
          <a:p>
            <a:r>
              <a:rPr lang="en-US" dirty="0"/>
              <a:t>2E F1 90 [</a:t>
            </a:r>
            <a:r>
              <a:rPr lang="en-US" b="1" dirty="0"/>
              <a:t>DID data</a:t>
            </a:r>
            <a:r>
              <a:rPr lang="en-US" dirty="0"/>
              <a:t>]</a:t>
            </a:r>
          </a:p>
        </p:txBody>
      </p:sp>
      <p:sp>
        <p:nvSpPr>
          <p:cNvPr id="52" name="TextBox 51">
            <a:extLst>
              <a:ext uri="{FF2B5EF4-FFF2-40B4-BE49-F238E27FC236}">
                <a16:creationId xmlns:a16="http://schemas.microsoft.com/office/drawing/2014/main" id="{7C8F9CBF-F72C-4441-A71A-D5A8CDE9D8FC}"/>
              </a:ext>
            </a:extLst>
          </p:cNvPr>
          <p:cNvSpPr txBox="1"/>
          <p:nvPr/>
        </p:nvSpPr>
        <p:spPr>
          <a:xfrm>
            <a:off x="2295034" y="2187118"/>
            <a:ext cx="970255" cy="369332"/>
          </a:xfrm>
          <a:prstGeom prst="rect">
            <a:avLst/>
          </a:prstGeom>
          <a:noFill/>
        </p:spPr>
        <p:txBody>
          <a:bodyPr wrap="square" rtlCol="0">
            <a:spAutoFit/>
          </a:bodyPr>
          <a:lstStyle/>
          <a:p>
            <a:r>
              <a:rPr lang="en-US"/>
              <a:t>6E F1 90</a:t>
            </a:r>
          </a:p>
        </p:txBody>
      </p:sp>
      <p:sp>
        <p:nvSpPr>
          <p:cNvPr id="13" name="Rectangle 12">
            <a:extLst>
              <a:ext uri="{FF2B5EF4-FFF2-40B4-BE49-F238E27FC236}">
                <a16:creationId xmlns:a16="http://schemas.microsoft.com/office/drawing/2014/main" id="{4E1B8CFB-C5A9-44F6-94C2-1446C8F22CAA}"/>
              </a:ext>
            </a:extLst>
          </p:cNvPr>
          <p:cNvSpPr/>
          <p:nvPr/>
        </p:nvSpPr>
        <p:spPr>
          <a:xfrm>
            <a:off x="501326" y="3111676"/>
            <a:ext cx="772260" cy="365125"/>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b="1"/>
              <a:t>F1 90</a:t>
            </a:r>
          </a:p>
        </p:txBody>
      </p:sp>
      <p:sp>
        <p:nvSpPr>
          <p:cNvPr id="53" name="Rectangle 52">
            <a:extLst>
              <a:ext uri="{FF2B5EF4-FFF2-40B4-BE49-F238E27FC236}">
                <a16:creationId xmlns:a16="http://schemas.microsoft.com/office/drawing/2014/main" id="{A1B21178-203B-4D35-9130-002CF6FC9134}"/>
              </a:ext>
            </a:extLst>
          </p:cNvPr>
          <p:cNvSpPr/>
          <p:nvPr/>
        </p:nvSpPr>
        <p:spPr>
          <a:xfrm>
            <a:off x="2477318" y="3111676"/>
            <a:ext cx="2855873" cy="365125"/>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b="1"/>
              <a:t>VIN</a:t>
            </a:r>
            <a:r>
              <a:rPr lang="en-US"/>
              <a:t> – Vehicle Identification</a:t>
            </a:r>
          </a:p>
        </p:txBody>
      </p:sp>
      <p:cxnSp>
        <p:nvCxnSpPr>
          <p:cNvPr id="23" name="Straight Arrow Connector 22">
            <a:extLst>
              <a:ext uri="{FF2B5EF4-FFF2-40B4-BE49-F238E27FC236}">
                <a16:creationId xmlns:a16="http://schemas.microsoft.com/office/drawing/2014/main" id="{7322B2F9-4987-430A-AE05-EEB20A65700C}"/>
              </a:ext>
            </a:extLst>
          </p:cNvPr>
          <p:cNvCxnSpPr>
            <a:stCxn id="13" idx="3"/>
            <a:endCxn id="53" idx="1"/>
          </p:cNvCxnSpPr>
          <p:nvPr/>
        </p:nvCxnSpPr>
        <p:spPr>
          <a:xfrm>
            <a:off x="1273586" y="3294239"/>
            <a:ext cx="120373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22BC8492-F961-4E4F-BE6A-C2C12C2DDCEB}"/>
              </a:ext>
            </a:extLst>
          </p:cNvPr>
          <p:cNvSpPr/>
          <p:nvPr/>
        </p:nvSpPr>
        <p:spPr>
          <a:xfrm>
            <a:off x="6149901" y="3822870"/>
            <a:ext cx="2284735" cy="36512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START</a:t>
            </a:r>
          </a:p>
        </p:txBody>
      </p:sp>
      <p:sp>
        <p:nvSpPr>
          <p:cNvPr id="29" name="Rectangle 28">
            <a:extLst>
              <a:ext uri="{FF2B5EF4-FFF2-40B4-BE49-F238E27FC236}">
                <a16:creationId xmlns:a16="http://schemas.microsoft.com/office/drawing/2014/main" id="{C9B66642-C5C7-4134-BE2F-952D2AEA66D1}"/>
              </a:ext>
            </a:extLst>
          </p:cNvPr>
          <p:cNvSpPr/>
          <p:nvPr/>
        </p:nvSpPr>
        <p:spPr>
          <a:xfrm>
            <a:off x="6149903" y="4455977"/>
            <a:ext cx="2284735" cy="344283"/>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Change to Ext Session</a:t>
            </a:r>
          </a:p>
        </p:txBody>
      </p:sp>
      <p:sp>
        <p:nvSpPr>
          <p:cNvPr id="59" name="Rectangle 58">
            <a:extLst>
              <a:ext uri="{FF2B5EF4-FFF2-40B4-BE49-F238E27FC236}">
                <a16:creationId xmlns:a16="http://schemas.microsoft.com/office/drawing/2014/main" id="{A70FB689-7E7E-488E-8218-1732E41D5361}"/>
              </a:ext>
            </a:extLst>
          </p:cNvPr>
          <p:cNvSpPr/>
          <p:nvPr/>
        </p:nvSpPr>
        <p:spPr>
          <a:xfrm>
            <a:off x="6149902" y="5098992"/>
            <a:ext cx="2284735" cy="344283"/>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Unlock Security</a:t>
            </a:r>
          </a:p>
        </p:txBody>
      </p:sp>
      <p:cxnSp>
        <p:nvCxnSpPr>
          <p:cNvPr id="32" name="Straight Arrow Connector 31">
            <a:extLst>
              <a:ext uri="{FF2B5EF4-FFF2-40B4-BE49-F238E27FC236}">
                <a16:creationId xmlns:a16="http://schemas.microsoft.com/office/drawing/2014/main" id="{7AE847E0-D799-41E2-93E6-EA7F86D67B8C}"/>
              </a:ext>
            </a:extLst>
          </p:cNvPr>
          <p:cNvCxnSpPr>
            <a:cxnSpLocks/>
            <a:stCxn id="24" idx="2"/>
            <a:endCxn id="29" idx="0"/>
          </p:cNvCxnSpPr>
          <p:nvPr/>
        </p:nvCxnSpPr>
        <p:spPr>
          <a:xfrm>
            <a:off x="7292265" y="4187998"/>
            <a:ext cx="3" cy="267983"/>
          </a:xfrm>
          <a:prstGeom prst="straightConnector1">
            <a:avLst/>
          </a:prstGeom>
          <a:ln w="12700">
            <a:tailEnd type="triangle"/>
          </a:ln>
        </p:spPr>
        <p:style>
          <a:lnRef idx="2">
            <a:schemeClr val="accent1"/>
          </a:lnRef>
          <a:fillRef idx="1">
            <a:schemeClr val="lt1"/>
          </a:fillRef>
          <a:effectRef idx="0">
            <a:schemeClr val="accent1"/>
          </a:effectRef>
          <a:fontRef idx="minor">
            <a:schemeClr val="dk1"/>
          </a:fontRef>
        </p:style>
      </p:cxnSp>
      <p:cxnSp>
        <p:nvCxnSpPr>
          <p:cNvPr id="62" name="Straight Arrow Connector 61">
            <a:extLst>
              <a:ext uri="{FF2B5EF4-FFF2-40B4-BE49-F238E27FC236}">
                <a16:creationId xmlns:a16="http://schemas.microsoft.com/office/drawing/2014/main" id="{FA22C2A0-8EA4-4A15-91C1-EE01F105A14A}"/>
              </a:ext>
            </a:extLst>
          </p:cNvPr>
          <p:cNvCxnSpPr>
            <a:cxnSpLocks/>
            <a:stCxn id="29" idx="2"/>
            <a:endCxn id="59" idx="0"/>
          </p:cNvCxnSpPr>
          <p:nvPr/>
        </p:nvCxnSpPr>
        <p:spPr>
          <a:xfrm flipH="1">
            <a:off x="7292270" y="4800261"/>
            <a:ext cx="1" cy="298731"/>
          </a:xfrm>
          <a:prstGeom prst="straightConnector1">
            <a:avLst/>
          </a:prstGeom>
          <a:ln w="12700">
            <a:tailEnd type="triangle"/>
          </a:ln>
        </p:spPr>
        <p:style>
          <a:lnRef idx="2">
            <a:schemeClr val="accent1"/>
          </a:lnRef>
          <a:fillRef idx="1">
            <a:schemeClr val="lt1"/>
          </a:fillRef>
          <a:effectRef idx="0">
            <a:schemeClr val="accent1"/>
          </a:effectRef>
          <a:fontRef idx="minor">
            <a:schemeClr val="dk1"/>
          </a:fontRef>
        </p:style>
      </p:cxnSp>
      <p:sp>
        <p:nvSpPr>
          <p:cNvPr id="69" name="Rectangle 68">
            <a:extLst>
              <a:ext uri="{FF2B5EF4-FFF2-40B4-BE49-F238E27FC236}">
                <a16:creationId xmlns:a16="http://schemas.microsoft.com/office/drawing/2014/main" id="{492AD1E7-C766-4F92-8826-B7C721875798}"/>
              </a:ext>
            </a:extLst>
          </p:cNvPr>
          <p:cNvSpPr/>
          <p:nvPr/>
        </p:nvSpPr>
        <p:spPr>
          <a:xfrm>
            <a:off x="6029612" y="3614364"/>
            <a:ext cx="2541141" cy="2748533"/>
          </a:xfrm>
          <a:prstGeom prst="rect">
            <a:avLst/>
          </a:prstGeom>
          <a:noFill/>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71" name="Hexagon 70">
            <a:extLst>
              <a:ext uri="{FF2B5EF4-FFF2-40B4-BE49-F238E27FC236}">
                <a16:creationId xmlns:a16="http://schemas.microsoft.com/office/drawing/2014/main" id="{68418766-AD5B-4420-BD21-592356CCEB7A}"/>
              </a:ext>
            </a:extLst>
          </p:cNvPr>
          <p:cNvSpPr/>
          <p:nvPr/>
        </p:nvSpPr>
        <p:spPr>
          <a:xfrm>
            <a:off x="208325" y="3682584"/>
            <a:ext cx="1368019" cy="1193800"/>
          </a:xfrm>
          <a:prstGeom prst="hexagon">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2" name="TextBox 71">
            <a:extLst>
              <a:ext uri="{FF2B5EF4-FFF2-40B4-BE49-F238E27FC236}">
                <a16:creationId xmlns:a16="http://schemas.microsoft.com/office/drawing/2014/main" id="{F50CD338-4C2F-41B1-A496-37D787F7EF97}"/>
              </a:ext>
            </a:extLst>
          </p:cNvPr>
          <p:cNvSpPr txBox="1"/>
          <p:nvPr/>
        </p:nvSpPr>
        <p:spPr>
          <a:xfrm>
            <a:off x="372611" y="4094821"/>
            <a:ext cx="1035051" cy="400110"/>
          </a:xfrm>
          <a:prstGeom prst="rect">
            <a:avLst/>
          </a:prstGeom>
          <a:noFill/>
        </p:spPr>
        <p:txBody>
          <a:bodyPr wrap="square" rtlCol="0">
            <a:spAutoFit/>
          </a:bodyPr>
          <a:lstStyle/>
          <a:p>
            <a:pPr algn="ctr"/>
            <a:r>
              <a:rPr lang="en-US" sz="2000">
                <a:solidFill>
                  <a:schemeClr val="bg1"/>
                </a:solidFill>
              </a:rPr>
              <a:t>OEM’s</a:t>
            </a:r>
          </a:p>
        </p:txBody>
      </p:sp>
      <p:sp>
        <p:nvSpPr>
          <p:cNvPr id="73" name="Hexagon 72">
            <a:extLst>
              <a:ext uri="{FF2B5EF4-FFF2-40B4-BE49-F238E27FC236}">
                <a16:creationId xmlns:a16="http://schemas.microsoft.com/office/drawing/2014/main" id="{0356B205-EFF8-42FF-8060-351A6652EBB1}"/>
              </a:ext>
            </a:extLst>
          </p:cNvPr>
          <p:cNvSpPr/>
          <p:nvPr/>
        </p:nvSpPr>
        <p:spPr>
          <a:xfrm>
            <a:off x="2533651" y="3682584"/>
            <a:ext cx="3125827" cy="1193800"/>
          </a:xfrm>
          <a:prstGeom prst="hexagon">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4" name="TextBox 73">
            <a:extLst>
              <a:ext uri="{FF2B5EF4-FFF2-40B4-BE49-F238E27FC236}">
                <a16:creationId xmlns:a16="http://schemas.microsoft.com/office/drawing/2014/main" id="{98C585AB-CC6D-4351-A702-66AB785AF59B}"/>
              </a:ext>
            </a:extLst>
          </p:cNvPr>
          <p:cNvSpPr txBox="1"/>
          <p:nvPr/>
        </p:nvSpPr>
        <p:spPr>
          <a:xfrm>
            <a:off x="2718057" y="3771653"/>
            <a:ext cx="2772739" cy="1015663"/>
          </a:xfrm>
          <a:prstGeom prst="rect">
            <a:avLst/>
          </a:prstGeom>
          <a:noFill/>
        </p:spPr>
        <p:txBody>
          <a:bodyPr wrap="square" rtlCol="0">
            <a:spAutoFit/>
          </a:bodyPr>
          <a:lstStyle/>
          <a:p>
            <a:pPr algn="ctr"/>
            <a:r>
              <a:rPr lang="en-US" sz="2000">
                <a:solidFill>
                  <a:schemeClr val="bg1"/>
                </a:solidFill>
              </a:rPr>
              <a:t>Avoid any one can write wrong information to ECU</a:t>
            </a:r>
          </a:p>
        </p:txBody>
      </p:sp>
      <p:cxnSp>
        <p:nvCxnSpPr>
          <p:cNvPr id="76" name="Straight Arrow Connector 75">
            <a:extLst>
              <a:ext uri="{FF2B5EF4-FFF2-40B4-BE49-F238E27FC236}">
                <a16:creationId xmlns:a16="http://schemas.microsoft.com/office/drawing/2014/main" id="{993A2AEE-DE85-48DE-AB8F-381F28985E43}"/>
              </a:ext>
            </a:extLst>
          </p:cNvPr>
          <p:cNvCxnSpPr>
            <a:stCxn id="71" idx="0"/>
            <a:endCxn id="73" idx="3"/>
          </p:cNvCxnSpPr>
          <p:nvPr/>
        </p:nvCxnSpPr>
        <p:spPr>
          <a:xfrm>
            <a:off x="1576346" y="4279484"/>
            <a:ext cx="95730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04F84728-555F-4859-9469-D997D76A0261}"/>
              </a:ext>
            </a:extLst>
          </p:cNvPr>
          <p:cNvSpPr txBox="1"/>
          <p:nvPr/>
        </p:nvSpPr>
        <p:spPr>
          <a:xfrm>
            <a:off x="1384240" y="3618827"/>
            <a:ext cx="1286081" cy="646331"/>
          </a:xfrm>
          <a:prstGeom prst="rect">
            <a:avLst/>
          </a:prstGeom>
          <a:noFill/>
        </p:spPr>
        <p:txBody>
          <a:bodyPr wrap="square" rtlCol="0">
            <a:spAutoFit/>
          </a:bodyPr>
          <a:lstStyle/>
          <a:p>
            <a:pPr algn="ctr"/>
            <a:r>
              <a:rPr lang="en-US"/>
              <a:t>Be setted security</a:t>
            </a:r>
          </a:p>
        </p:txBody>
      </p:sp>
      <p:sp>
        <p:nvSpPr>
          <p:cNvPr id="79" name="Arrow: Pentagon 78">
            <a:extLst>
              <a:ext uri="{FF2B5EF4-FFF2-40B4-BE49-F238E27FC236}">
                <a16:creationId xmlns:a16="http://schemas.microsoft.com/office/drawing/2014/main" id="{C96CC5E0-679C-457F-957F-1EA20E83C725}"/>
              </a:ext>
            </a:extLst>
          </p:cNvPr>
          <p:cNvSpPr/>
          <p:nvPr/>
        </p:nvSpPr>
        <p:spPr>
          <a:xfrm>
            <a:off x="208325" y="5418769"/>
            <a:ext cx="5532075" cy="669611"/>
          </a:xfrm>
          <a:prstGeom prst="homePlat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b="1">
                <a:solidFill>
                  <a:schemeClr val="tx1"/>
                </a:solidFill>
              </a:rPr>
              <a:t>Need </a:t>
            </a:r>
            <a:r>
              <a:rPr lang="en-US" sz="2000" b="1">
                <a:solidFill>
                  <a:srgbClr val="FF0000"/>
                </a:solidFill>
              </a:rPr>
              <a:t>Unlock security </a:t>
            </a:r>
            <a:r>
              <a:rPr lang="en-US" sz="2000" b="1">
                <a:solidFill>
                  <a:schemeClr val="tx1"/>
                </a:solidFill>
              </a:rPr>
              <a:t>before write DID</a:t>
            </a:r>
          </a:p>
        </p:txBody>
      </p:sp>
      <p:cxnSp>
        <p:nvCxnSpPr>
          <p:cNvPr id="81" name="Straight Arrow Connector 80">
            <a:extLst>
              <a:ext uri="{FF2B5EF4-FFF2-40B4-BE49-F238E27FC236}">
                <a16:creationId xmlns:a16="http://schemas.microsoft.com/office/drawing/2014/main" id="{7D38A056-9BC0-48EA-91C9-8F4BD73F8AD2}"/>
              </a:ext>
            </a:extLst>
          </p:cNvPr>
          <p:cNvCxnSpPr/>
          <p:nvPr/>
        </p:nvCxnSpPr>
        <p:spPr>
          <a:xfrm>
            <a:off x="4095751" y="4876388"/>
            <a:ext cx="0" cy="5423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EA6596BE-B071-403F-819F-A02C75478120}"/>
              </a:ext>
            </a:extLst>
          </p:cNvPr>
          <p:cNvSpPr/>
          <p:nvPr/>
        </p:nvSpPr>
        <p:spPr>
          <a:xfrm>
            <a:off x="6149901" y="5738980"/>
            <a:ext cx="2284735" cy="344283"/>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r>
              <a:rPr lang="en-US"/>
              <a:t>Write DID</a:t>
            </a:r>
          </a:p>
        </p:txBody>
      </p:sp>
      <p:cxnSp>
        <p:nvCxnSpPr>
          <p:cNvPr id="96" name="Straight Arrow Connector 95">
            <a:extLst>
              <a:ext uri="{FF2B5EF4-FFF2-40B4-BE49-F238E27FC236}">
                <a16:creationId xmlns:a16="http://schemas.microsoft.com/office/drawing/2014/main" id="{6E1C4314-C53F-4E8C-A963-025E79FA268D}"/>
              </a:ext>
            </a:extLst>
          </p:cNvPr>
          <p:cNvCxnSpPr>
            <a:stCxn id="59" idx="2"/>
            <a:endCxn id="94" idx="0"/>
          </p:cNvCxnSpPr>
          <p:nvPr/>
        </p:nvCxnSpPr>
        <p:spPr>
          <a:xfrm flipH="1">
            <a:off x="7292269" y="5443278"/>
            <a:ext cx="1" cy="29570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aphicFrame>
        <p:nvGraphicFramePr>
          <p:cNvPr id="99" name="Table 98">
            <a:extLst>
              <a:ext uri="{FF2B5EF4-FFF2-40B4-BE49-F238E27FC236}">
                <a16:creationId xmlns:a16="http://schemas.microsoft.com/office/drawing/2014/main" id="{D2B2ABC5-9913-417A-809F-19FDB0D10020}"/>
              </a:ext>
            </a:extLst>
          </p:cNvPr>
          <p:cNvGraphicFramePr>
            <a:graphicFrameLocks noGrp="1"/>
          </p:cNvGraphicFramePr>
          <p:nvPr>
            <p:extLst>
              <p:ext uri="{D42A27DB-BD31-4B8C-83A1-F6EECF244321}">
                <p14:modId xmlns:p14="http://schemas.microsoft.com/office/powerpoint/2010/main" val="2726661550"/>
              </p:ext>
            </p:extLst>
          </p:nvPr>
        </p:nvGraphicFramePr>
        <p:xfrm>
          <a:off x="6015655" y="1386672"/>
          <a:ext cx="5484488" cy="1905000"/>
        </p:xfrm>
        <a:graphic>
          <a:graphicData uri="http://schemas.openxmlformats.org/drawingml/2006/table">
            <a:tbl>
              <a:tblPr firstRow="1" bandRow="1">
                <a:tableStyleId>{69012ECD-51FC-41F1-AA8D-1B2483CD663E}</a:tableStyleId>
              </a:tblPr>
              <a:tblGrid>
                <a:gridCol w="2012755">
                  <a:extLst>
                    <a:ext uri="{9D8B030D-6E8A-4147-A177-3AD203B41FA5}">
                      <a16:colId xmlns:a16="http://schemas.microsoft.com/office/drawing/2014/main" val="78136604"/>
                    </a:ext>
                  </a:extLst>
                </a:gridCol>
                <a:gridCol w="3471733">
                  <a:extLst>
                    <a:ext uri="{9D8B030D-6E8A-4147-A177-3AD203B41FA5}">
                      <a16:colId xmlns:a16="http://schemas.microsoft.com/office/drawing/2014/main" val="1444349855"/>
                    </a:ext>
                  </a:extLst>
                </a:gridCol>
              </a:tblGrid>
              <a:tr h="375920">
                <a:tc>
                  <a:txBody>
                    <a:bodyPr/>
                    <a:lstStyle/>
                    <a:p>
                      <a:r>
                        <a:rPr lang="en-US" sz="1900"/>
                        <a:t>Supported NRC</a:t>
                      </a:r>
                    </a:p>
                  </a:txBody>
                  <a:tcPr/>
                </a:tc>
                <a:tc>
                  <a:txBody>
                    <a:bodyPr/>
                    <a:lstStyle/>
                    <a:p>
                      <a:r>
                        <a:rPr lang="en-US" sz="1900"/>
                        <a:t>Example</a:t>
                      </a:r>
                    </a:p>
                  </a:txBody>
                  <a:tcPr/>
                </a:tc>
                <a:extLst>
                  <a:ext uri="{0D108BD9-81ED-4DB2-BD59-A6C34878D82A}">
                    <a16:rowId xmlns:a16="http://schemas.microsoft.com/office/drawing/2014/main" val="1452830760"/>
                  </a:ext>
                </a:extLst>
              </a:tr>
              <a:tr h="375920">
                <a:tc>
                  <a:txBody>
                    <a:bodyPr/>
                    <a:lstStyle/>
                    <a:p>
                      <a:r>
                        <a:rPr lang="en-US" sz="1900"/>
                        <a:t>31</a:t>
                      </a:r>
                    </a:p>
                  </a:txBody>
                  <a:tcPr/>
                </a:tc>
                <a:tc>
                  <a:txBody>
                    <a:bodyPr/>
                    <a:lstStyle/>
                    <a:p>
                      <a:r>
                        <a:rPr lang="en-US" sz="1900" dirty="0"/>
                        <a:t>2E AB CD -&gt; 7F 2E 31</a:t>
                      </a:r>
                    </a:p>
                  </a:txBody>
                  <a:tcPr/>
                </a:tc>
                <a:extLst>
                  <a:ext uri="{0D108BD9-81ED-4DB2-BD59-A6C34878D82A}">
                    <a16:rowId xmlns:a16="http://schemas.microsoft.com/office/drawing/2014/main" val="1654775880"/>
                  </a:ext>
                </a:extLst>
              </a:tr>
              <a:tr h="375920">
                <a:tc>
                  <a:txBody>
                    <a:bodyPr/>
                    <a:lstStyle/>
                    <a:p>
                      <a:r>
                        <a:rPr lang="en-US" sz="1900"/>
                        <a:t>13</a:t>
                      </a:r>
                    </a:p>
                  </a:txBody>
                  <a:tcPr/>
                </a:tc>
                <a:tc>
                  <a:txBody>
                    <a:bodyPr/>
                    <a:lstStyle/>
                    <a:p>
                      <a:r>
                        <a:rPr lang="en-US" sz="1900" dirty="0"/>
                        <a:t>2E F1 90 -&gt; 7F 2E 13</a:t>
                      </a:r>
                    </a:p>
                  </a:txBody>
                  <a:tcPr/>
                </a:tc>
                <a:extLst>
                  <a:ext uri="{0D108BD9-81ED-4DB2-BD59-A6C34878D82A}">
                    <a16:rowId xmlns:a16="http://schemas.microsoft.com/office/drawing/2014/main" val="220043576"/>
                  </a:ext>
                </a:extLst>
              </a:tr>
              <a:tr h="375920">
                <a:tc>
                  <a:txBody>
                    <a:bodyPr/>
                    <a:lstStyle/>
                    <a:p>
                      <a:r>
                        <a:rPr lang="en-US" sz="1900" dirty="0"/>
                        <a:t>33</a:t>
                      </a:r>
                    </a:p>
                  </a:txBody>
                  <a:tcPr/>
                </a:tc>
                <a:tc>
                  <a:txBody>
                    <a:bodyPr/>
                    <a:lstStyle/>
                    <a:p>
                      <a:r>
                        <a:rPr lang="en-US" sz="1900" dirty="0"/>
                        <a:t>… -&gt; 7F 2E 33</a:t>
                      </a:r>
                    </a:p>
                  </a:txBody>
                  <a:tcPr/>
                </a:tc>
                <a:extLst>
                  <a:ext uri="{0D108BD9-81ED-4DB2-BD59-A6C34878D82A}">
                    <a16:rowId xmlns:a16="http://schemas.microsoft.com/office/drawing/2014/main" val="3220444584"/>
                  </a:ext>
                </a:extLst>
              </a:tr>
              <a:tr h="375920">
                <a:tc>
                  <a:txBody>
                    <a:bodyPr/>
                    <a:lstStyle/>
                    <a:p>
                      <a:r>
                        <a:rPr lang="en-US" sz="1900"/>
                        <a:t>7F</a:t>
                      </a:r>
                    </a:p>
                  </a:txBody>
                  <a:tcPr/>
                </a:tc>
                <a:tc>
                  <a:txBody>
                    <a:bodyPr/>
                    <a:lstStyle/>
                    <a:p>
                      <a:r>
                        <a:rPr lang="en-US" sz="1900" dirty="0"/>
                        <a:t>… -&gt; 7F 2E 7F</a:t>
                      </a:r>
                    </a:p>
                  </a:txBody>
                  <a:tcPr/>
                </a:tc>
                <a:extLst>
                  <a:ext uri="{0D108BD9-81ED-4DB2-BD59-A6C34878D82A}">
                    <a16:rowId xmlns:a16="http://schemas.microsoft.com/office/drawing/2014/main" val="405304837"/>
                  </a:ext>
                </a:extLst>
              </a:tr>
            </a:tbl>
          </a:graphicData>
        </a:graphic>
      </p:graphicFrame>
      <p:sp>
        <p:nvSpPr>
          <p:cNvPr id="84" name="Arrow: Pentagon 83">
            <a:hlinkClick r:id="rId3" action="ppaction://hlinksldjump"/>
            <a:extLst>
              <a:ext uri="{FF2B5EF4-FFF2-40B4-BE49-F238E27FC236}">
                <a16:creationId xmlns:a16="http://schemas.microsoft.com/office/drawing/2014/main" id="{A96FE63D-E37E-4DC0-9774-3BEC81DA0510}"/>
              </a:ext>
            </a:extLst>
          </p:cNvPr>
          <p:cNvSpPr/>
          <p:nvPr/>
        </p:nvSpPr>
        <p:spPr>
          <a:xfrm>
            <a:off x="58779" y="50047"/>
            <a:ext cx="2145816" cy="387351"/>
          </a:xfrm>
          <a:prstGeom prst="homePlate">
            <a:avLst/>
          </a:prstGeom>
          <a:solidFill>
            <a:schemeClr val="tx1">
              <a:lumMod val="65000"/>
              <a:lumOff val="3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rPr>
              <a:t>DCOM</a:t>
            </a:r>
          </a:p>
        </p:txBody>
      </p:sp>
      <p:sp>
        <p:nvSpPr>
          <p:cNvPr id="85" name="Arrow: Chevron 84">
            <a:hlinkClick r:id="rId4" action="ppaction://hlinksldjump"/>
            <a:extLst>
              <a:ext uri="{FF2B5EF4-FFF2-40B4-BE49-F238E27FC236}">
                <a16:creationId xmlns:a16="http://schemas.microsoft.com/office/drawing/2014/main" id="{626FE97E-3029-4650-87D5-B6FC88AF898D}"/>
              </a:ext>
            </a:extLst>
          </p:cNvPr>
          <p:cNvSpPr/>
          <p:nvPr/>
        </p:nvSpPr>
        <p:spPr>
          <a:xfrm>
            <a:off x="3066644" y="55982"/>
            <a:ext cx="110164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3E</a:t>
            </a:r>
          </a:p>
        </p:txBody>
      </p:sp>
      <p:sp>
        <p:nvSpPr>
          <p:cNvPr id="86" name="Arrow: Chevron 85">
            <a:hlinkClick r:id="rId5" action="ppaction://hlinksldjump"/>
            <a:extLst>
              <a:ext uri="{FF2B5EF4-FFF2-40B4-BE49-F238E27FC236}">
                <a16:creationId xmlns:a16="http://schemas.microsoft.com/office/drawing/2014/main" id="{2D1D1069-B8C7-47F0-B8D1-9D11DBBFEE64}"/>
              </a:ext>
            </a:extLst>
          </p:cNvPr>
          <p:cNvSpPr/>
          <p:nvPr/>
        </p:nvSpPr>
        <p:spPr>
          <a:xfrm>
            <a:off x="4049910" y="55982"/>
            <a:ext cx="1101649"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2E</a:t>
            </a:r>
          </a:p>
        </p:txBody>
      </p:sp>
      <p:sp>
        <p:nvSpPr>
          <p:cNvPr id="87" name="Arrow: Chevron 86">
            <a:hlinkClick r:id="rId6" action="ppaction://hlinksldjump"/>
            <a:extLst>
              <a:ext uri="{FF2B5EF4-FFF2-40B4-BE49-F238E27FC236}">
                <a16:creationId xmlns:a16="http://schemas.microsoft.com/office/drawing/2014/main" id="{CA6E3BBC-C409-4C30-AF7C-C40AC44AB8E2}"/>
              </a:ext>
            </a:extLst>
          </p:cNvPr>
          <p:cNvSpPr/>
          <p:nvPr/>
        </p:nvSpPr>
        <p:spPr>
          <a:xfrm>
            <a:off x="5044014" y="59241"/>
            <a:ext cx="1101649" cy="384088"/>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22</a:t>
            </a:r>
          </a:p>
        </p:txBody>
      </p:sp>
      <p:sp>
        <p:nvSpPr>
          <p:cNvPr id="88" name="Arrow: Chevron 87">
            <a:hlinkClick r:id="rId7" action="ppaction://hlinksldjump"/>
            <a:extLst>
              <a:ext uri="{FF2B5EF4-FFF2-40B4-BE49-F238E27FC236}">
                <a16:creationId xmlns:a16="http://schemas.microsoft.com/office/drawing/2014/main" id="{E5029CDB-2EDA-4B71-B971-F93A403672C6}"/>
              </a:ext>
            </a:extLst>
          </p:cNvPr>
          <p:cNvSpPr/>
          <p:nvPr/>
        </p:nvSpPr>
        <p:spPr>
          <a:xfrm>
            <a:off x="6038118" y="59243"/>
            <a:ext cx="110164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19</a:t>
            </a:r>
          </a:p>
        </p:txBody>
      </p:sp>
      <p:sp>
        <p:nvSpPr>
          <p:cNvPr id="89" name="Arrow: Chevron 88">
            <a:hlinkClick r:id="rId8" action="ppaction://hlinksldjump"/>
            <a:extLst>
              <a:ext uri="{FF2B5EF4-FFF2-40B4-BE49-F238E27FC236}">
                <a16:creationId xmlns:a16="http://schemas.microsoft.com/office/drawing/2014/main" id="{14AA8A54-3EE4-42FC-828E-AEE04ACD15B4}"/>
              </a:ext>
            </a:extLst>
          </p:cNvPr>
          <p:cNvSpPr/>
          <p:nvPr/>
        </p:nvSpPr>
        <p:spPr>
          <a:xfrm>
            <a:off x="7021381" y="55982"/>
            <a:ext cx="1101651"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14</a:t>
            </a:r>
          </a:p>
        </p:txBody>
      </p:sp>
      <p:sp>
        <p:nvSpPr>
          <p:cNvPr id="90" name="Arrow: Chevron 89">
            <a:hlinkClick r:id="rId9" action="ppaction://hlinksldjump"/>
            <a:extLst>
              <a:ext uri="{FF2B5EF4-FFF2-40B4-BE49-F238E27FC236}">
                <a16:creationId xmlns:a16="http://schemas.microsoft.com/office/drawing/2014/main" id="{073D6DDB-0758-4520-9110-AA9EEB5B0B31}"/>
              </a:ext>
            </a:extLst>
          </p:cNvPr>
          <p:cNvSpPr/>
          <p:nvPr/>
        </p:nvSpPr>
        <p:spPr>
          <a:xfrm>
            <a:off x="8015485" y="59245"/>
            <a:ext cx="1115160"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85</a:t>
            </a:r>
          </a:p>
        </p:txBody>
      </p:sp>
      <p:sp>
        <p:nvSpPr>
          <p:cNvPr id="91" name="Arrow: Chevron 90">
            <a:hlinkClick r:id="rId10" action="ppaction://hlinksldjump"/>
            <a:extLst>
              <a:ext uri="{FF2B5EF4-FFF2-40B4-BE49-F238E27FC236}">
                <a16:creationId xmlns:a16="http://schemas.microsoft.com/office/drawing/2014/main" id="{4EC61CD0-D650-4981-BA6E-13FA9FFAADC7}"/>
              </a:ext>
            </a:extLst>
          </p:cNvPr>
          <p:cNvSpPr/>
          <p:nvPr/>
        </p:nvSpPr>
        <p:spPr>
          <a:xfrm>
            <a:off x="9016344" y="59245"/>
            <a:ext cx="1115160"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11</a:t>
            </a:r>
          </a:p>
        </p:txBody>
      </p:sp>
      <p:sp>
        <p:nvSpPr>
          <p:cNvPr id="92" name="Arrow: Chevron 91">
            <a:hlinkClick r:id="rId11" action="ppaction://hlinksldjump"/>
            <a:extLst>
              <a:ext uri="{FF2B5EF4-FFF2-40B4-BE49-F238E27FC236}">
                <a16:creationId xmlns:a16="http://schemas.microsoft.com/office/drawing/2014/main" id="{1F794E99-41B0-436F-AA59-D30631F71EA7}"/>
              </a:ext>
            </a:extLst>
          </p:cNvPr>
          <p:cNvSpPr/>
          <p:nvPr/>
        </p:nvSpPr>
        <p:spPr>
          <a:xfrm>
            <a:off x="10017203" y="62379"/>
            <a:ext cx="1115160"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27</a:t>
            </a:r>
          </a:p>
        </p:txBody>
      </p:sp>
      <p:sp>
        <p:nvSpPr>
          <p:cNvPr id="93" name="Arrow: Chevron 92">
            <a:hlinkClick r:id="rId12" action="ppaction://hlinksldjump"/>
            <a:extLst>
              <a:ext uri="{FF2B5EF4-FFF2-40B4-BE49-F238E27FC236}">
                <a16:creationId xmlns:a16="http://schemas.microsoft.com/office/drawing/2014/main" id="{6B11E5AE-894B-4DBC-BDEB-90895D34EEC4}"/>
              </a:ext>
            </a:extLst>
          </p:cNvPr>
          <p:cNvSpPr/>
          <p:nvPr/>
        </p:nvSpPr>
        <p:spPr>
          <a:xfrm>
            <a:off x="11018067" y="59245"/>
            <a:ext cx="111515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28</a:t>
            </a:r>
          </a:p>
        </p:txBody>
      </p:sp>
      <p:sp>
        <p:nvSpPr>
          <p:cNvPr id="95" name="Arrow: Chevron 94">
            <a:hlinkClick r:id="rId13" action="ppaction://hlinksldjump"/>
            <a:extLst>
              <a:ext uri="{FF2B5EF4-FFF2-40B4-BE49-F238E27FC236}">
                <a16:creationId xmlns:a16="http://schemas.microsoft.com/office/drawing/2014/main" id="{331E3F5A-A088-416F-A8EE-512349E8E835}"/>
              </a:ext>
            </a:extLst>
          </p:cNvPr>
          <p:cNvSpPr/>
          <p:nvPr/>
        </p:nvSpPr>
        <p:spPr>
          <a:xfrm>
            <a:off x="2083376" y="55982"/>
            <a:ext cx="110164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10</a:t>
            </a:r>
          </a:p>
        </p:txBody>
      </p:sp>
    </p:spTree>
    <p:extLst>
      <p:ext uri="{BB962C8B-B14F-4D97-AF65-F5344CB8AC3E}">
        <p14:creationId xmlns:p14="http://schemas.microsoft.com/office/powerpoint/2010/main" val="40043200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3BBFC-165A-495B-A216-0A5DBA728386}"/>
              </a:ext>
            </a:extLst>
          </p:cNvPr>
          <p:cNvSpPr>
            <a:spLocks noGrp="1"/>
          </p:cNvSpPr>
          <p:nvPr>
            <p:ph type="ctrTitle"/>
          </p:nvPr>
        </p:nvSpPr>
        <p:spPr>
          <a:xfrm>
            <a:off x="69853" y="512764"/>
            <a:ext cx="5137151" cy="839787"/>
          </a:xfrm>
        </p:spPr>
        <p:txBody>
          <a:bodyPr>
            <a:normAutofit/>
          </a:bodyPr>
          <a:lstStyle/>
          <a:p>
            <a:pPr algn="l"/>
            <a:r>
              <a:rPr lang="en-US" sz="4000" b="1"/>
              <a:t>CORESI RESTBUS</a:t>
            </a:r>
          </a:p>
        </p:txBody>
      </p:sp>
      <p:sp>
        <p:nvSpPr>
          <p:cNvPr id="5" name="TextBox 4"/>
          <p:cNvSpPr txBox="1"/>
          <p:nvPr/>
        </p:nvSpPr>
        <p:spPr>
          <a:xfrm>
            <a:off x="69853" y="1408907"/>
            <a:ext cx="12274551" cy="461665"/>
          </a:xfrm>
          <a:prstGeom prst="rect">
            <a:avLst/>
          </a:prstGeom>
          <a:noFill/>
        </p:spPr>
        <p:txBody>
          <a:bodyPr wrap="square" rtlCol="0">
            <a:spAutoFit/>
          </a:bodyPr>
          <a:lstStyle/>
          <a:p>
            <a:r>
              <a:rPr lang="en-US" sz="2400" dirty="0">
                <a:solidFill>
                  <a:srgbClr val="0000FF"/>
                </a:solidFill>
              </a:rPr>
              <a:t>SOME ISSUES AND SOLUTIONS </a:t>
            </a:r>
          </a:p>
        </p:txBody>
      </p:sp>
      <p:sp>
        <p:nvSpPr>
          <p:cNvPr id="8" name="Arrow: Pentagon 20">
            <a:hlinkClick r:id="rId3" action="ppaction://hlinksldjump"/>
            <a:extLst>
              <a:ext uri="{FF2B5EF4-FFF2-40B4-BE49-F238E27FC236}">
                <a16:creationId xmlns:a16="http://schemas.microsoft.com/office/drawing/2014/main" id="{5AECBE41-EE73-4392-8F87-FCD402BBAB80}"/>
              </a:ext>
            </a:extLst>
          </p:cNvPr>
          <p:cNvSpPr/>
          <p:nvPr/>
        </p:nvSpPr>
        <p:spPr>
          <a:xfrm>
            <a:off x="69852" y="69061"/>
            <a:ext cx="1006473" cy="387351"/>
          </a:xfrm>
          <a:prstGeom prst="homePlate">
            <a:avLst/>
          </a:prstGeom>
          <a:solidFill>
            <a:schemeClr val="tx1">
              <a:lumMod val="65000"/>
              <a:lumOff val="35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solidFill>
              </a:rPr>
              <a:t>HOME</a:t>
            </a:r>
          </a:p>
        </p:txBody>
      </p:sp>
      <p:sp>
        <p:nvSpPr>
          <p:cNvPr id="10" name="Arrow: Chevron 22">
            <a:hlinkClick r:id="rId4" action="ppaction://hlinksldjump"/>
            <a:extLst>
              <a:ext uri="{FF2B5EF4-FFF2-40B4-BE49-F238E27FC236}">
                <a16:creationId xmlns:a16="http://schemas.microsoft.com/office/drawing/2014/main" id="{E2A872B2-4E84-43C5-80C6-1A1600F24275}"/>
              </a:ext>
            </a:extLst>
          </p:cNvPr>
          <p:cNvSpPr/>
          <p:nvPr/>
        </p:nvSpPr>
        <p:spPr>
          <a:xfrm>
            <a:off x="2180032" y="68396"/>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1</a:t>
            </a:r>
          </a:p>
        </p:txBody>
      </p:sp>
      <p:sp>
        <p:nvSpPr>
          <p:cNvPr id="11" name="Arrow: Chevron 22">
            <a:hlinkClick r:id="rId5" action="ppaction://hlinksldjump"/>
            <a:extLst>
              <a:ext uri="{FF2B5EF4-FFF2-40B4-BE49-F238E27FC236}">
                <a16:creationId xmlns:a16="http://schemas.microsoft.com/office/drawing/2014/main" id="{E2A872B2-4E84-43C5-80C6-1A1600F24275}"/>
              </a:ext>
            </a:extLst>
          </p:cNvPr>
          <p:cNvSpPr/>
          <p:nvPr/>
        </p:nvSpPr>
        <p:spPr>
          <a:xfrm>
            <a:off x="3283528" y="68396"/>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2</a:t>
            </a:r>
          </a:p>
        </p:txBody>
      </p:sp>
      <p:sp>
        <p:nvSpPr>
          <p:cNvPr id="12" name="Arrow: Chevron 22">
            <a:hlinkClick r:id="rId6" action="ppaction://hlinksldjump"/>
            <a:extLst>
              <a:ext uri="{FF2B5EF4-FFF2-40B4-BE49-F238E27FC236}">
                <a16:creationId xmlns:a16="http://schemas.microsoft.com/office/drawing/2014/main" id="{E2A872B2-4E84-43C5-80C6-1A1600F24275}"/>
              </a:ext>
            </a:extLst>
          </p:cNvPr>
          <p:cNvSpPr/>
          <p:nvPr/>
        </p:nvSpPr>
        <p:spPr>
          <a:xfrm>
            <a:off x="4388501" y="72068"/>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3</a:t>
            </a:r>
          </a:p>
        </p:txBody>
      </p:sp>
      <p:sp>
        <p:nvSpPr>
          <p:cNvPr id="13" name="Arrow: Chevron 22">
            <a:hlinkClick r:id="rId7" action="ppaction://hlinksldjump"/>
            <a:extLst>
              <a:ext uri="{FF2B5EF4-FFF2-40B4-BE49-F238E27FC236}">
                <a16:creationId xmlns:a16="http://schemas.microsoft.com/office/drawing/2014/main" id="{E2A872B2-4E84-43C5-80C6-1A1600F24275}"/>
              </a:ext>
            </a:extLst>
          </p:cNvPr>
          <p:cNvSpPr/>
          <p:nvPr/>
        </p:nvSpPr>
        <p:spPr>
          <a:xfrm>
            <a:off x="5491939" y="71350"/>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4</a:t>
            </a:r>
          </a:p>
        </p:txBody>
      </p:sp>
      <p:sp>
        <p:nvSpPr>
          <p:cNvPr id="14" name="Arrow: Chevron 22">
            <a:hlinkClick r:id="rId8" action="ppaction://hlinksldjump"/>
            <a:extLst>
              <a:ext uri="{FF2B5EF4-FFF2-40B4-BE49-F238E27FC236}">
                <a16:creationId xmlns:a16="http://schemas.microsoft.com/office/drawing/2014/main" id="{E2A872B2-4E84-43C5-80C6-1A1600F24275}"/>
              </a:ext>
            </a:extLst>
          </p:cNvPr>
          <p:cNvSpPr/>
          <p:nvPr/>
        </p:nvSpPr>
        <p:spPr>
          <a:xfrm>
            <a:off x="6596912" y="70632"/>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5</a:t>
            </a:r>
          </a:p>
        </p:txBody>
      </p:sp>
      <p:sp>
        <p:nvSpPr>
          <p:cNvPr id="15" name="Arrow: Chevron 22">
            <a:hlinkClick r:id="rId9" action="ppaction://hlinksldjump"/>
            <a:extLst>
              <a:ext uri="{FF2B5EF4-FFF2-40B4-BE49-F238E27FC236}">
                <a16:creationId xmlns:a16="http://schemas.microsoft.com/office/drawing/2014/main" id="{E2A872B2-4E84-43C5-80C6-1A1600F24275}"/>
              </a:ext>
            </a:extLst>
          </p:cNvPr>
          <p:cNvSpPr/>
          <p:nvPr/>
        </p:nvSpPr>
        <p:spPr>
          <a:xfrm>
            <a:off x="7711983" y="71425"/>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6</a:t>
            </a:r>
          </a:p>
        </p:txBody>
      </p:sp>
      <p:sp>
        <p:nvSpPr>
          <p:cNvPr id="16" name="Arrow: Chevron 22">
            <a:hlinkClick r:id="rId10" action="ppaction://hlinksldjump"/>
            <a:extLst>
              <a:ext uri="{FF2B5EF4-FFF2-40B4-BE49-F238E27FC236}">
                <a16:creationId xmlns:a16="http://schemas.microsoft.com/office/drawing/2014/main" id="{E2A872B2-4E84-43C5-80C6-1A1600F24275}"/>
              </a:ext>
            </a:extLst>
          </p:cNvPr>
          <p:cNvSpPr/>
          <p:nvPr/>
        </p:nvSpPr>
        <p:spPr>
          <a:xfrm>
            <a:off x="8816956" y="75097"/>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7</a:t>
            </a:r>
          </a:p>
        </p:txBody>
      </p:sp>
      <p:sp>
        <p:nvSpPr>
          <p:cNvPr id="17" name="Arrow: Chevron 22">
            <a:hlinkClick r:id="rId11" action="ppaction://hlinksldjump"/>
            <a:extLst>
              <a:ext uri="{FF2B5EF4-FFF2-40B4-BE49-F238E27FC236}">
                <a16:creationId xmlns:a16="http://schemas.microsoft.com/office/drawing/2014/main" id="{E2A872B2-4E84-43C5-80C6-1A1600F24275}"/>
              </a:ext>
            </a:extLst>
          </p:cNvPr>
          <p:cNvSpPr/>
          <p:nvPr/>
        </p:nvSpPr>
        <p:spPr>
          <a:xfrm>
            <a:off x="9920394" y="74379"/>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8</a:t>
            </a:r>
          </a:p>
        </p:txBody>
      </p:sp>
      <p:sp>
        <p:nvSpPr>
          <p:cNvPr id="18" name="Arrow: Chevron 22">
            <a:hlinkClick r:id="rId12" action="ppaction://hlinksldjump"/>
            <a:extLst>
              <a:ext uri="{FF2B5EF4-FFF2-40B4-BE49-F238E27FC236}">
                <a16:creationId xmlns:a16="http://schemas.microsoft.com/office/drawing/2014/main" id="{E2A872B2-4E84-43C5-80C6-1A1600F24275}"/>
              </a:ext>
            </a:extLst>
          </p:cNvPr>
          <p:cNvSpPr/>
          <p:nvPr/>
        </p:nvSpPr>
        <p:spPr>
          <a:xfrm>
            <a:off x="11025367" y="73661"/>
            <a:ext cx="1178606"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9</a:t>
            </a:r>
          </a:p>
        </p:txBody>
      </p:sp>
      <p:sp>
        <p:nvSpPr>
          <p:cNvPr id="19" name="Arrow: Chevron 21">
            <a:hlinkClick r:id="rId13" action="ppaction://hlinksldjump"/>
            <a:extLst>
              <a:ext uri="{FF2B5EF4-FFF2-40B4-BE49-F238E27FC236}">
                <a16:creationId xmlns:a16="http://schemas.microsoft.com/office/drawing/2014/main" id="{264F90F0-AF5D-45AC-8879-CB7BFFBD3B85}"/>
              </a:ext>
            </a:extLst>
          </p:cNvPr>
          <p:cNvSpPr/>
          <p:nvPr/>
        </p:nvSpPr>
        <p:spPr>
          <a:xfrm>
            <a:off x="1005436" y="68396"/>
            <a:ext cx="1246752" cy="387351"/>
          </a:xfrm>
          <a:prstGeom prst="chevron">
            <a:avLst/>
          </a:prstGeom>
          <a:solidFill>
            <a:schemeClr val="tx1">
              <a:lumMod val="65000"/>
              <a:lumOff val="35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rPr>
              <a:t>CORESI</a:t>
            </a:r>
          </a:p>
        </p:txBody>
      </p:sp>
      <p:graphicFrame>
        <p:nvGraphicFramePr>
          <p:cNvPr id="4" name="Table 3"/>
          <p:cNvGraphicFramePr>
            <a:graphicFrameLocks noGrp="1"/>
          </p:cNvGraphicFramePr>
          <p:nvPr>
            <p:extLst>
              <p:ext uri="{D42A27DB-BD31-4B8C-83A1-F6EECF244321}">
                <p14:modId xmlns:p14="http://schemas.microsoft.com/office/powerpoint/2010/main" val="1004710899"/>
              </p:ext>
            </p:extLst>
          </p:nvPr>
        </p:nvGraphicFramePr>
        <p:xfrm>
          <a:off x="74596" y="1870572"/>
          <a:ext cx="12013291" cy="4225123"/>
        </p:xfrm>
        <a:graphic>
          <a:graphicData uri="http://schemas.openxmlformats.org/drawingml/2006/table">
            <a:tbl>
              <a:tblPr firstRow="1" bandRow="1">
                <a:tableStyleId>{69012ECD-51FC-41F1-AA8D-1B2483CD663E}</a:tableStyleId>
              </a:tblPr>
              <a:tblGrid>
                <a:gridCol w="12013291">
                  <a:extLst>
                    <a:ext uri="{9D8B030D-6E8A-4147-A177-3AD203B41FA5}">
                      <a16:colId xmlns:a16="http://schemas.microsoft.com/office/drawing/2014/main" val="3786050627"/>
                    </a:ext>
                  </a:extLst>
                </a:gridCol>
              </a:tblGrid>
              <a:tr h="387436">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800" b="1"/>
                        <a:t>Step 4</a:t>
                      </a:r>
                      <a:r>
                        <a:rPr lang="en-US" sz="1800" b="0"/>
                        <a:t>: You can’t generate to 3 forders: </a:t>
                      </a:r>
                      <a:r>
                        <a:rPr lang="en-US" sz="1800" b="1"/>
                        <a:t>database</a:t>
                      </a:r>
                      <a:r>
                        <a:rPr lang="en-US" sz="1800" b="0"/>
                        <a:t>, </a:t>
                      </a:r>
                      <a:r>
                        <a:rPr lang="en-US" sz="1800" b="1"/>
                        <a:t>model</a:t>
                      </a:r>
                      <a:r>
                        <a:rPr lang="en-US" sz="1800" b="0"/>
                        <a:t>, and </a:t>
                      </a:r>
                      <a:r>
                        <a:rPr lang="en-US" sz="1800" b="1"/>
                        <a:t>panel</a:t>
                      </a:r>
                    </a:p>
                  </a:txBody>
                  <a:tcPr/>
                </a:tc>
                <a:extLst>
                  <a:ext uri="{0D108BD9-81ED-4DB2-BD59-A6C34878D82A}">
                    <a16:rowId xmlns:a16="http://schemas.microsoft.com/office/drawing/2014/main" val="4083675627"/>
                  </a:ext>
                </a:extLst>
              </a:tr>
              <a:tr h="3837687">
                <a:tc>
                  <a:txBody>
                    <a:bodyPr/>
                    <a:lstStyle/>
                    <a:p>
                      <a:r>
                        <a:rPr lang="en-US" dirty="0"/>
                        <a:t>Solutions:</a:t>
                      </a:r>
                    </a:p>
                    <a:p>
                      <a:pPr marL="285750" indent="-285750">
                        <a:buFontTx/>
                        <a:buChar char="-"/>
                      </a:pPr>
                      <a:r>
                        <a:rPr lang="en-US" baseline="0" dirty="0"/>
                        <a:t>Make sure all </a:t>
                      </a:r>
                      <a:r>
                        <a:rPr lang="en-US" baseline="0" dirty="0" err="1"/>
                        <a:t>forder</a:t>
                      </a:r>
                      <a:r>
                        <a:rPr lang="en-US" baseline="0" dirty="0"/>
                        <a:t> and sub-</a:t>
                      </a:r>
                      <a:r>
                        <a:rPr lang="en-US" baseline="0" dirty="0" err="1"/>
                        <a:t>forder</a:t>
                      </a:r>
                      <a:r>
                        <a:rPr lang="en-US" baseline="0" dirty="0"/>
                        <a:t> names in locations don’t have </a:t>
                      </a:r>
                      <a:r>
                        <a:rPr lang="en-US" b="1" baseline="0" dirty="0">
                          <a:solidFill>
                            <a:srgbClr val="0000FF"/>
                          </a:solidFill>
                        </a:rPr>
                        <a:t>space</a:t>
                      </a:r>
                      <a:r>
                        <a:rPr lang="en-US" b="1" baseline="0" dirty="0"/>
                        <a:t>.</a:t>
                      </a:r>
                      <a:endParaRPr lang="en-US" b="0" baseline="0" dirty="0"/>
                    </a:p>
                    <a:p>
                      <a:pPr marL="285750" indent="-285750">
                        <a:buFontTx/>
                        <a:buChar char="-"/>
                      </a:pPr>
                      <a:r>
                        <a:rPr lang="en-US" b="0" baseline="0" dirty="0"/>
                        <a:t>Sometime .</a:t>
                      </a:r>
                      <a:r>
                        <a:rPr lang="en-US" b="1" baseline="0" dirty="0" err="1"/>
                        <a:t>dbc</a:t>
                      </a:r>
                      <a:r>
                        <a:rPr lang="en-US" b="0" baseline="0" dirty="0"/>
                        <a:t> file contains </a:t>
                      </a:r>
                      <a:r>
                        <a:rPr lang="en-US" b="1" baseline="0" dirty="0">
                          <a:solidFill>
                            <a:srgbClr val="0000FF"/>
                          </a:solidFill>
                        </a:rPr>
                        <a:t>special symbol</a:t>
                      </a:r>
                      <a:r>
                        <a:rPr lang="en-US" b="0" baseline="0" dirty="0"/>
                        <a:t>, so you must check again .</a:t>
                      </a:r>
                      <a:r>
                        <a:rPr lang="en-US" b="1" baseline="0" dirty="0" err="1"/>
                        <a:t>dbc</a:t>
                      </a:r>
                      <a:r>
                        <a:rPr lang="en-US" b="0" baseline="0" dirty="0"/>
                        <a:t> file and confirm with your developer. After .</a:t>
                      </a:r>
                      <a:r>
                        <a:rPr lang="en-US" b="1" baseline="0" dirty="0" err="1"/>
                        <a:t>dbc</a:t>
                      </a:r>
                      <a:r>
                        <a:rPr lang="en-US" b="0" baseline="0" dirty="0"/>
                        <a:t> file is modified, you need generate .</a:t>
                      </a:r>
                      <a:r>
                        <a:rPr lang="en-US" b="1" baseline="0" dirty="0"/>
                        <a:t>xml</a:t>
                      </a:r>
                      <a:r>
                        <a:rPr lang="en-US" b="0" baseline="0" dirty="0"/>
                        <a:t> file again and save by previous name.</a:t>
                      </a:r>
                    </a:p>
                    <a:p>
                      <a:pPr marL="285750" indent="-285750">
                        <a:buFontTx/>
                        <a:buChar char="-"/>
                      </a:pPr>
                      <a:r>
                        <a:rPr lang="en-US" b="0" baseline="0" dirty="0"/>
                        <a:t>Make sure </a:t>
                      </a:r>
                      <a:r>
                        <a:rPr lang="en-US" b="1" baseline="0" dirty="0">
                          <a:solidFill>
                            <a:srgbClr val="0000FF"/>
                          </a:solidFill>
                        </a:rPr>
                        <a:t>.xml</a:t>
                      </a:r>
                      <a:r>
                        <a:rPr lang="en-US" b="0" baseline="0" dirty="0">
                          <a:solidFill>
                            <a:srgbClr val="0000FF"/>
                          </a:solidFill>
                        </a:rPr>
                        <a:t> </a:t>
                      </a:r>
                      <a:r>
                        <a:rPr lang="en-US" b="1" baseline="0" dirty="0">
                          <a:solidFill>
                            <a:srgbClr val="0000FF"/>
                          </a:solidFill>
                        </a:rPr>
                        <a:t>file name</a:t>
                      </a:r>
                      <a:r>
                        <a:rPr lang="en-US" b="0" baseline="0" dirty="0">
                          <a:solidFill>
                            <a:srgbClr val="0000FF"/>
                          </a:solidFill>
                        </a:rPr>
                        <a:t> </a:t>
                      </a:r>
                      <a:r>
                        <a:rPr lang="en-US" b="0" baseline="0" dirty="0"/>
                        <a:t>in </a:t>
                      </a:r>
                      <a:r>
                        <a:rPr lang="en-US" b="1" baseline="0" dirty="0"/>
                        <a:t>.</a:t>
                      </a:r>
                      <a:r>
                        <a:rPr lang="en-US" b="1" baseline="0" dirty="0" err="1"/>
                        <a:t>ini</a:t>
                      </a:r>
                      <a:r>
                        <a:rPr lang="en-US" b="1" baseline="0" dirty="0"/>
                        <a:t> </a:t>
                      </a:r>
                      <a:r>
                        <a:rPr lang="en-US" b="0" baseline="0" dirty="0"/>
                        <a:t>file is right.</a:t>
                      </a:r>
                    </a:p>
                    <a:p>
                      <a:pPr marL="285750" indent="-285750">
                        <a:buFontTx/>
                        <a:buChar char="-"/>
                      </a:pPr>
                      <a:r>
                        <a:rPr lang="en-US" b="0" baseline="0" dirty="0"/>
                        <a:t>Make sure </a:t>
                      </a:r>
                      <a:r>
                        <a:rPr lang="en-US" b="1" baseline="0" dirty="0">
                          <a:solidFill>
                            <a:srgbClr val="0000FF"/>
                          </a:solidFill>
                        </a:rPr>
                        <a:t>main node name</a:t>
                      </a:r>
                      <a:r>
                        <a:rPr lang="en-US" b="0" baseline="0" dirty="0"/>
                        <a:t> in </a:t>
                      </a:r>
                      <a:r>
                        <a:rPr lang="en-US" b="1" baseline="0" dirty="0"/>
                        <a:t>.</a:t>
                      </a:r>
                      <a:r>
                        <a:rPr lang="en-US" b="1" baseline="0" dirty="0" err="1"/>
                        <a:t>lis</a:t>
                      </a:r>
                      <a:r>
                        <a:rPr lang="en-US" b="0" baseline="0" dirty="0"/>
                        <a:t> file is right.</a:t>
                      </a:r>
                      <a:endParaRPr lang="en-US" b="1" baseline="0" dirty="0"/>
                    </a:p>
                    <a:p>
                      <a:pPr marL="0" indent="0">
                        <a:buFontTx/>
                        <a:buNone/>
                      </a:pPr>
                      <a:endParaRPr lang="en-US" b="0" baseline="0" dirty="0"/>
                    </a:p>
                  </a:txBody>
                  <a:tcPr/>
                </a:tc>
                <a:extLst>
                  <a:ext uri="{0D108BD9-81ED-4DB2-BD59-A6C34878D82A}">
                    <a16:rowId xmlns:a16="http://schemas.microsoft.com/office/drawing/2014/main" val="2911971156"/>
                  </a:ext>
                </a:extLst>
              </a:tr>
            </a:tbl>
          </a:graphicData>
        </a:graphic>
      </p:graphicFrame>
    </p:spTree>
    <p:extLst>
      <p:ext uri="{BB962C8B-B14F-4D97-AF65-F5344CB8AC3E}">
        <p14:creationId xmlns:p14="http://schemas.microsoft.com/office/powerpoint/2010/main" val="25114907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3BBFC-165A-495B-A216-0A5DBA728386}"/>
              </a:ext>
            </a:extLst>
          </p:cNvPr>
          <p:cNvSpPr>
            <a:spLocks noGrp="1"/>
          </p:cNvSpPr>
          <p:nvPr>
            <p:ph type="ctrTitle"/>
          </p:nvPr>
        </p:nvSpPr>
        <p:spPr>
          <a:xfrm>
            <a:off x="69853" y="512764"/>
            <a:ext cx="5137151" cy="839787"/>
          </a:xfrm>
        </p:spPr>
        <p:txBody>
          <a:bodyPr>
            <a:normAutofit/>
          </a:bodyPr>
          <a:lstStyle/>
          <a:p>
            <a:pPr algn="l"/>
            <a:r>
              <a:rPr lang="en-US" sz="4000" b="1"/>
              <a:t>CORESI RESTBUS</a:t>
            </a:r>
          </a:p>
        </p:txBody>
      </p:sp>
      <p:sp>
        <p:nvSpPr>
          <p:cNvPr id="5" name="TextBox 4"/>
          <p:cNvSpPr txBox="1"/>
          <p:nvPr/>
        </p:nvSpPr>
        <p:spPr>
          <a:xfrm>
            <a:off x="69853" y="1408907"/>
            <a:ext cx="12274551" cy="461665"/>
          </a:xfrm>
          <a:prstGeom prst="rect">
            <a:avLst/>
          </a:prstGeom>
          <a:noFill/>
        </p:spPr>
        <p:txBody>
          <a:bodyPr wrap="square" rtlCol="0">
            <a:spAutoFit/>
          </a:bodyPr>
          <a:lstStyle/>
          <a:p>
            <a:r>
              <a:rPr lang="en-US" sz="2400">
                <a:solidFill>
                  <a:srgbClr val="0000FF"/>
                </a:solidFill>
              </a:rPr>
              <a:t>SOME ISSUES AND SOLUTIONS </a:t>
            </a:r>
          </a:p>
        </p:txBody>
      </p:sp>
      <p:sp>
        <p:nvSpPr>
          <p:cNvPr id="8" name="Arrow: Pentagon 20">
            <a:hlinkClick r:id="rId3" action="ppaction://hlinksldjump"/>
            <a:extLst>
              <a:ext uri="{FF2B5EF4-FFF2-40B4-BE49-F238E27FC236}">
                <a16:creationId xmlns:a16="http://schemas.microsoft.com/office/drawing/2014/main" id="{5AECBE41-EE73-4392-8F87-FCD402BBAB80}"/>
              </a:ext>
            </a:extLst>
          </p:cNvPr>
          <p:cNvSpPr/>
          <p:nvPr/>
        </p:nvSpPr>
        <p:spPr>
          <a:xfrm>
            <a:off x="69852" y="69061"/>
            <a:ext cx="1006473" cy="387351"/>
          </a:xfrm>
          <a:prstGeom prst="homePlate">
            <a:avLst/>
          </a:prstGeom>
          <a:solidFill>
            <a:schemeClr val="tx1">
              <a:lumMod val="65000"/>
              <a:lumOff val="35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solidFill>
              </a:rPr>
              <a:t>HOME</a:t>
            </a:r>
          </a:p>
        </p:txBody>
      </p:sp>
      <p:sp>
        <p:nvSpPr>
          <p:cNvPr id="10" name="Arrow: Chevron 22">
            <a:hlinkClick r:id="rId4" action="ppaction://hlinksldjump"/>
            <a:extLst>
              <a:ext uri="{FF2B5EF4-FFF2-40B4-BE49-F238E27FC236}">
                <a16:creationId xmlns:a16="http://schemas.microsoft.com/office/drawing/2014/main" id="{E2A872B2-4E84-43C5-80C6-1A1600F24275}"/>
              </a:ext>
            </a:extLst>
          </p:cNvPr>
          <p:cNvSpPr/>
          <p:nvPr/>
        </p:nvSpPr>
        <p:spPr>
          <a:xfrm>
            <a:off x="2180032" y="68396"/>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1</a:t>
            </a:r>
          </a:p>
        </p:txBody>
      </p:sp>
      <p:sp>
        <p:nvSpPr>
          <p:cNvPr id="11" name="Arrow: Chevron 22">
            <a:hlinkClick r:id="rId5" action="ppaction://hlinksldjump"/>
            <a:extLst>
              <a:ext uri="{FF2B5EF4-FFF2-40B4-BE49-F238E27FC236}">
                <a16:creationId xmlns:a16="http://schemas.microsoft.com/office/drawing/2014/main" id="{E2A872B2-4E84-43C5-80C6-1A1600F24275}"/>
              </a:ext>
            </a:extLst>
          </p:cNvPr>
          <p:cNvSpPr/>
          <p:nvPr/>
        </p:nvSpPr>
        <p:spPr>
          <a:xfrm>
            <a:off x="3283528" y="68396"/>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2</a:t>
            </a:r>
          </a:p>
        </p:txBody>
      </p:sp>
      <p:sp>
        <p:nvSpPr>
          <p:cNvPr id="12" name="Arrow: Chevron 22">
            <a:hlinkClick r:id="rId6" action="ppaction://hlinksldjump"/>
            <a:extLst>
              <a:ext uri="{FF2B5EF4-FFF2-40B4-BE49-F238E27FC236}">
                <a16:creationId xmlns:a16="http://schemas.microsoft.com/office/drawing/2014/main" id="{E2A872B2-4E84-43C5-80C6-1A1600F24275}"/>
              </a:ext>
            </a:extLst>
          </p:cNvPr>
          <p:cNvSpPr/>
          <p:nvPr/>
        </p:nvSpPr>
        <p:spPr>
          <a:xfrm>
            <a:off x="4388501" y="72068"/>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3</a:t>
            </a:r>
          </a:p>
        </p:txBody>
      </p:sp>
      <p:sp>
        <p:nvSpPr>
          <p:cNvPr id="13" name="Arrow: Chevron 22">
            <a:hlinkClick r:id="rId7" action="ppaction://hlinksldjump"/>
            <a:extLst>
              <a:ext uri="{FF2B5EF4-FFF2-40B4-BE49-F238E27FC236}">
                <a16:creationId xmlns:a16="http://schemas.microsoft.com/office/drawing/2014/main" id="{E2A872B2-4E84-43C5-80C6-1A1600F24275}"/>
              </a:ext>
            </a:extLst>
          </p:cNvPr>
          <p:cNvSpPr/>
          <p:nvPr/>
        </p:nvSpPr>
        <p:spPr>
          <a:xfrm>
            <a:off x="5491939" y="71350"/>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4</a:t>
            </a:r>
          </a:p>
        </p:txBody>
      </p:sp>
      <p:sp>
        <p:nvSpPr>
          <p:cNvPr id="14" name="Arrow: Chevron 22">
            <a:hlinkClick r:id="rId8" action="ppaction://hlinksldjump"/>
            <a:extLst>
              <a:ext uri="{FF2B5EF4-FFF2-40B4-BE49-F238E27FC236}">
                <a16:creationId xmlns:a16="http://schemas.microsoft.com/office/drawing/2014/main" id="{E2A872B2-4E84-43C5-80C6-1A1600F24275}"/>
              </a:ext>
            </a:extLst>
          </p:cNvPr>
          <p:cNvSpPr/>
          <p:nvPr/>
        </p:nvSpPr>
        <p:spPr>
          <a:xfrm>
            <a:off x="6596912" y="70632"/>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5</a:t>
            </a:r>
          </a:p>
        </p:txBody>
      </p:sp>
      <p:sp>
        <p:nvSpPr>
          <p:cNvPr id="15" name="Arrow: Chevron 22">
            <a:hlinkClick r:id="rId9" action="ppaction://hlinksldjump"/>
            <a:extLst>
              <a:ext uri="{FF2B5EF4-FFF2-40B4-BE49-F238E27FC236}">
                <a16:creationId xmlns:a16="http://schemas.microsoft.com/office/drawing/2014/main" id="{E2A872B2-4E84-43C5-80C6-1A1600F24275}"/>
              </a:ext>
            </a:extLst>
          </p:cNvPr>
          <p:cNvSpPr/>
          <p:nvPr/>
        </p:nvSpPr>
        <p:spPr>
          <a:xfrm>
            <a:off x="7711983" y="71425"/>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6</a:t>
            </a:r>
          </a:p>
        </p:txBody>
      </p:sp>
      <p:sp>
        <p:nvSpPr>
          <p:cNvPr id="16" name="Arrow: Chevron 22">
            <a:hlinkClick r:id="rId10" action="ppaction://hlinksldjump"/>
            <a:extLst>
              <a:ext uri="{FF2B5EF4-FFF2-40B4-BE49-F238E27FC236}">
                <a16:creationId xmlns:a16="http://schemas.microsoft.com/office/drawing/2014/main" id="{E2A872B2-4E84-43C5-80C6-1A1600F24275}"/>
              </a:ext>
            </a:extLst>
          </p:cNvPr>
          <p:cNvSpPr/>
          <p:nvPr/>
        </p:nvSpPr>
        <p:spPr>
          <a:xfrm>
            <a:off x="8816956" y="75097"/>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7</a:t>
            </a:r>
          </a:p>
        </p:txBody>
      </p:sp>
      <p:sp>
        <p:nvSpPr>
          <p:cNvPr id="17" name="Arrow: Chevron 22">
            <a:hlinkClick r:id="rId11" action="ppaction://hlinksldjump"/>
            <a:extLst>
              <a:ext uri="{FF2B5EF4-FFF2-40B4-BE49-F238E27FC236}">
                <a16:creationId xmlns:a16="http://schemas.microsoft.com/office/drawing/2014/main" id="{E2A872B2-4E84-43C5-80C6-1A1600F24275}"/>
              </a:ext>
            </a:extLst>
          </p:cNvPr>
          <p:cNvSpPr/>
          <p:nvPr/>
        </p:nvSpPr>
        <p:spPr>
          <a:xfrm>
            <a:off x="9920394" y="74379"/>
            <a:ext cx="1178606"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8</a:t>
            </a:r>
          </a:p>
        </p:txBody>
      </p:sp>
      <p:sp>
        <p:nvSpPr>
          <p:cNvPr id="18" name="Arrow: Chevron 22">
            <a:hlinkClick r:id="rId12" action="ppaction://hlinksldjump"/>
            <a:extLst>
              <a:ext uri="{FF2B5EF4-FFF2-40B4-BE49-F238E27FC236}">
                <a16:creationId xmlns:a16="http://schemas.microsoft.com/office/drawing/2014/main" id="{E2A872B2-4E84-43C5-80C6-1A1600F24275}"/>
              </a:ext>
            </a:extLst>
          </p:cNvPr>
          <p:cNvSpPr/>
          <p:nvPr/>
        </p:nvSpPr>
        <p:spPr>
          <a:xfrm>
            <a:off x="11025367" y="73661"/>
            <a:ext cx="1178606"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solidFill>
                  <a:schemeClr val="tx1"/>
                </a:solidFill>
              </a:rPr>
              <a:t>Step 9</a:t>
            </a:r>
          </a:p>
        </p:txBody>
      </p:sp>
      <p:sp>
        <p:nvSpPr>
          <p:cNvPr id="19" name="Arrow: Chevron 21">
            <a:hlinkClick r:id="rId13" action="ppaction://hlinksldjump"/>
            <a:extLst>
              <a:ext uri="{FF2B5EF4-FFF2-40B4-BE49-F238E27FC236}">
                <a16:creationId xmlns:a16="http://schemas.microsoft.com/office/drawing/2014/main" id="{264F90F0-AF5D-45AC-8879-CB7BFFBD3B85}"/>
              </a:ext>
            </a:extLst>
          </p:cNvPr>
          <p:cNvSpPr/>
          <p:nvPr/>
        </p:nvSpPr>
        <p:spPr>
          <a:xfrm>
            <a:off x="1005436" y="68396"/>
            <a:ext cx="1246752" cy="387351"/>
          </a:xfrm>
          <a:prstGeom prst="chevron">
            <a:avLst/>
          </a:prstGeom>
          <a:solidFill>
            <a:schemeClr val="tx1">
              <a:lumMod val="65000"/>
              <a:lumOff val="35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rPr>
              <a:t>CORESI</a:t>
            </a:r>
          </a:p>
        </p:txBody>
      </p:sp>
      <p:graphicFrame>
        <p:nvGraphicFramePr>
          <p:cNvPr id="4" name="Table 3"/>
          <p:cNvGraphicFramePr>
            <a:graphicFrameLocks noGrp="1"/>
          </p:cNvGraphicFramePr>
          <p:nvPr>
            <p:extLst>
              <p:ext uri="{D42A27DB-BD31-4B8C-83A1-F6EECF244321}">
                <p14:modId xmlns:p14="http://schemas.microsoft.com/office/powerpoint/2010/main" val="578975177"/>
              </p:ext>
            </p:extLst>
          </p:nvPr>
        </p:nvGraphicFramePr>
        <p:xfrm>
          <a:off x="74596" y="1870572"/>
          <a:ext cx="12013291" cy="4225123"/>
        </p:xfrm>
        <a:graphic>
          <a:graphicData uri="http://schemas.openxmlformats.org/drawingml/2006/table">
            <a:tbl>
              <a:tblPr firstRow="1" bandRow="1">
                <a:tableStyleId>{69012ECD-51FC-41F1-AA8D-1B2483CD663E}</a:tableStyleId>
              </a:tblPr>
              <a:tblGrid>
                <a:gridCol w="12013291">
                  <a:extLst>
                    <a:ext uri="{9D8B030D-6E8A-4147-A177-3AD203B41FA5}">
                      <a16:colId xmlns:a16="http://schemas.microsoft.com/office/drawing/2014/main" val="3786050627"/>
                    </a:ext>
                  </a:extLst>
                </a:gridCol>
              </a:tblGrid>
              <a:tr h="387436">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800" b="1"/>
                        <a:t>Step 6</a:t>
                      </a:r>
                      <a:r>
                        <a:rPr lang="en-US" sz="1800" b="0"/>
                        <a:t>:</a:t>
                      </a:r>
                      <a:r>
                        <a:rPr lang="en-US" sz="1800" b="0" baseline="0"/>
                        <a:t> Panel Error</a:t>
                      </a:r>
                      <a:endParaRPr lang="en-US" sz="1800" b="1"/>
                    </a:p>
                  </a:txBody>
                  <a:tcPr/>
                </a:tc>
                <a:extLst>
                  <a:ext uri="{0D108BD9-81ED-4DB2-BD59-A6C34878D82A}">
                    <a16:rowId xmlns:a16="http://schemas.microsoft.com/office/drawing/2014/main" val="4083675627"/>
                  </a:ext>
                </a:extLst>
              </a:tr>
              <a:tr h="3837687">
                <a:tc>
                  <a:txBody>
                    <a:bodyPr/>
                    <a:lstStyle/>
                    <a:p>
                      <a:r>
                        <a:rPr lang="en-US"/>
                        <a:t>Solutions:</a:t>
                      </a:r>
                    </a:p>
                    <a:p>
                      <a:pPr marL="285750" indent="-285750">
                        <a:buFontTx/>
                        <a:buChar char="-"/>
                      </a:pPr>
                      <a:r>
                        <a:rPr lang="en-US" b="0" baseline="0"/>
                        <a:t>Firstly, you need check link of panel [</a:t>
                      </a:r>
                      <a:r>
                        <a:rPr lang="en-US" b="1" baseline="0">
                          <a:solidFill>
                            <a:srgbClr val="0000FF"/>
                          </a:solidFill>
                        </a:rPr>
                        <a:t>.xvp</a:t>
                      </a:r>
                      <a:r>
                        <a:rPr lang="en-US" b="0" baseline="0">
                          <a:solidFill>
                            <a:srgbClr val="0000FF"/>
                          </a:solidFill>
                        </a:rPr>
                        <a:t> </a:t>
                      </a:r>
                      <a:r>
                        <a:rPr lang="en-US" b="0" baseline="0">
                          <a:solidFill>
                            <a:schemeClr val="tx1"/>
                          </a:solidFill>
                        </a:rPr>
                        <a:t>file</a:t>
                      </a:r>
                      <a:r>
                        <a:rPr lang="en-US" b="0" baseline="0"/>
                        <a:t>]. </a:t>
                      </a:r>
                    </a:p>
                    <a:p>
                      <a:pPr marL="285750" indent="-285750">
                        <a:buFontTx/>
                        <a:buChar char="-"/>
                      </a:pPr>
                      <a:r>
                        <a:rPr lang="en-US" b="0" baseline="0"/>
                        <a:t>You need check again </a:t>
                      </a:r>
                      <a:r>
                        <a:rPr lang="en-US" b="0" baseline="0">
                          <a:solidFill>
                            <a:srgbClr val="0000FF"/>
                          </a:solidFill>
                        </a:rPr>
                        <a:t>step 3.5.1</a:t>
                      </a:r>
                      <a:r>
                        <a:rPr lang="en-US" b="0" baseline="0"/>
                        <a:t>.</a:t>
                      </a:r>
                    </a:p>
                    <a:p>
                      <a:pPr marL="285750" indent="-285750">
                        <a:buFontTx/>
                        <a:buChar char="-"/>
                      </a:pPr>
                      <a:r>
                        <a:rPr lang="en-US" b="0" baseline="0"/>
                        <a:t>You need check </a:t>
                      </a:r>
                      <a:r>
                        <a:rPr lang="en-US" b="1" baseline="0">
                          <a:solidFill>
                            <a:srgbClr val="0000FF"/>
                          </a:solidFill>
                        </a:rPr>
                        <a:t>pubc_env_autogenerate </a:t>
                      </a:r>
                      <a:r>
                        <a:rPr lang="en-US" b="0" baseline="0">
                          <a:solidFill>
                            <a:schemeClr val="tx1"/>
                          </a:solidFill>
                        </a:rPr>
                        <a:t>database</a:t>
                      </a:r>
                      <a:r>
                        <a:rPr lang="en-US" b="1" baseline="0">
                          <a:solidFill>
                            <a:schemeClr val="tx1"/>
                          </a:solidFill>
                        </a:rPr>
                        <a:t> </a:t>
                      </a:r>
                      <a:r>
                        <a:rPr lang="en-US" b="0" baseline="0">
                          <a:solidFill>
                            <a:schemeClr val="tx1"/>
                          </a:solidFill>
                        </a:rPr>
                        <a:t>file</a:t>
                      </a:r>
                      <a:r>
                        <a:rPr lang="en-US" b="0" baseline="0">
                          <a:solidFill>
                            <a:srgbClr val="0000FF"/>
                          </a:solidFill>
                        </a:rPr>
                        <a:t> </a:t>
                      </a:r>
                      <a:r>
                        <a:rPr lang="en-US" b="0" baseline="0">
                          <a:solidFill>
                            <a:schemeClr val="tx1"/>
                          </a:solidFill>
                        </a:rPr>
                        <a:t>, if it has messages similar “alivecounter_Rv” (Raw value), you must generate again by current gen-tool or another gen-tool and restart at step 3.</a:t>
                      </a:r>
                    </a:p>
                    <a:p>
                      <a:pPr marL="0" indent="0">
                        <a:buFontTx/>
                        <a:buNone/>
                      </a:pPr>
                      <a:endParaRPr lang="en-US" b="0" baseline="0">
                        <a:solidFill>
                          <a:schemeClr val="tx1"/>
                        </a:solidFill>
                      </a:endParaRPr>
                    </a:p>
                  </a:txBody>
                  <a:tcPr/>
                </a:tc>
                <a:extLst>
                  <a:ext uri="{0D108BD9-81ED-4DB2-BD59-A6C34878D82A}">
                    <a16:rowId xmlns:a16="http://schemas.microsoft.com/office/drawing/2014/main" val="2911971156"/>
                  </a:ext>
                </a:extLst>
              </a:tr>
            </a:tbl>
          </a:graphicData>
        </a:graphic>
      </p:graphicFrame>
    </p:spTree>
    <p:extLst>
      <p:ext uri="{BB962C8B-B14F-4D97-AF65-F5344CB8AC3E}">
        <p14:creationId xmlns:p14="http://schemas.microsoft.com/office/powerpoint/2010/main" val="12618139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2095501" y="788459"/>
            <a:ext cx="6164792" cy="500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2667" b="1"/>
              <a:t>Frame Formats </a:t>
            </a:r>
          </a:p>
        </p:txBody>
      </p:sp>
      <p:sp>
        <p:nvSpPr>
          <p:cNvPr id="17411" name="Text Box 3"/>
          <p:cNvSpPr txBox="1">
            <a:spLocks noChangeArrowheads="1"/>
          </p:cNvSpPr>
          <p:nvPr/>
        </p:nvSpPr>
        <p:spPr bwMode="auto">
          <a:xfrm>
            <a:off x="2259542" y="1397000"/>
            <a:ext cx="5847291" cy="808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Char char="•"/>
            </a:pPr>
            <a:r>
              <a:rPr lang="en-US" altLang="en-US" sz="2333"/>
              <a:t> Standard  Frame - 11bit Identifier</a:t>
            </a:r>
          </a:p>
          <a:p>
            <a:pPr eaLnBrk="1" hangingPunct="1">
              <a:lnSpc>
                <a:spcPct val="100000"/>
              </a:lnSpc>
              <a:buClrTx/>
              <a:buSzTx/>
              <a:buFontTx/>
              <a:buChar char="•"/>
            </a:pPr>
            <a:r>
              <a:rPr lang="en-US" altLang="en-US" sz="2333"/>
              <a:t> Extended Frame - 29 bit Identifier</a:t>
            </a:r>
          </a:p>
        </p:txBody>
      </p:sp>
      <p:sp>
        <p:nvSpPr>
          <p:cNvPr id="17412" name="Text Box 4"/>
          <p:cNvSpPr txBox="1">
            <a:spLocks noChangeArrowheads="1"/>
          </p:cNvSpPr>
          <p:nvPr/>
        </p:nvSpPr>
        <p:spPr bwMode="auto">
          <a:xfrm>
            <a:off x="2095501" y="2540000"/>
            <a:ext cx="6164792" cy="500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2667" b="1"/>
              <a:t>Frame Types </a:t>
            </a:r>
          </a:p>
        </p:txBody>
      </p:sp>
      <p:sp>
        <p:nvSpPr>
          <p:cNvPr id="13319" name="Text Box 5"/>
          <p:cNvSpPr txBox="1">
            <a:spLocks noChangeArrowheads="1"/>
          </p:cNvSpPr>
          <p:nvPr/>
        </p:nvSpPr>
        <p:spPr bwMode="auto">
          <a:xfrm>
            <a:off x="2259542" y="3226154"/>
            <a:ext cx="5847291" cy="2227006"/>
          </a:xfrm>
          <a:prstGeom prst="rect">
            <a:avLst/>
          </a:prstGeom>
          <a:noFill/>
          <a:ln w="9525">
            <a:noFill/>
            <a:miter lim="800000"/>
            <a:headEnd/>
            <a:tailEnd/>
          </a:ln>
        </p:spPr>
        <p:txBody>
          <a:bodyPr lIns="89139" tIns="44570" rIns="89139" bIns="44570">
            <a:spAutoFit/>
          </a:bodyPr>
          <a:lstStyle/>
          <a:p>
            <a:pPr defTabSz="888991">
              <a:buFontTx/>
              <a:buChar char="•"/>
              <a:defRPr/>
            </a:pPr>
            <a:r>
              <a:rPr lang="en-US" sz="2333" dirty="0">
                <a:latin typeface="Bosch Office Sans" pitchFamily="34" charset="0"/>
              </a:rPr>
              <a:t> Data Frame</a:t>
            </a:r>
          </a:p>
          <a:p>
            <a:pPr defTabSz="888991">
              <a:buFontTx/>
              <a:buChar char="•"/>
              <a:defRPr/>
            </a:pPr>
            <a:r>
              <a:rPr lang="en-US" sz="2333" dirty="0">
                <a:latin typeface="Bosch Office Sans" pitchFamily="34" charset="0"/>
              </a:rPr>
              <a:t> Remote Frame</a:t>
            </a:r>
          </a:p>
          <a:p>
            <a:pPr defTabSz="888991">
              <a:buFontTx/>
              <a:buChar char="•"/>
              <a:defRPr/>
            </a:pPr>
            <a:r>
              <a:rPr lang="en-US" sz="2333" dirty="0">
                <a:latin typeface="Bosch Office Sans" pitchFamily="34" charset="0"/>
              </a:rPr>
              <a:t> Error Frame</a:t>
            </a:r>
          </a:p>
          <a:p>
            <a:pPr defTabSz="888991">
              <a:buFontTx/>
              <a:buChar char="•"/>
              <a:defRPr/>
            </a:pPr>
            <a:r>
              <a:rPr lang="en-US" sz="2333" dirty="0">
                <a:latin typeface="Bosch Office Sans" pitchFamily="34" charset="0"/>
              </a:rPr>
              <a:t> Overload Frame</a:t>
            </a:r>
          </a:p>
          <a:p>
            <a:pPr defTabSz="888991">
              <a:buFontTx/>
              <a:buChar char="•"/>
              <a:defRPr/>
            </a:pPr>
            <a:r>
              <a:rPr lang="en-US" sz="2222" dirty="0">
                <a:latin typeface="Bosch Office Sans" pitchFamily="34" charset="0"/>
              </a:rPr>
              <a:t> Inter-frame Spacing</a:t>
            </a:r>
            <a:endParaRPr lang="en-US" sz="1167" dirty="0">
              <a:latin typeface="Bosch Office Sans" pitchFamily="34" charset="0"/>
            </a:endParaRPr>
          </a:p>
          <a:p>
            <a:pPr defTabSz="888991">
              <a:buFontTx/>
              <a:buChar char="•"/>
              <a:defRPr/>
            </a:pPr>
            <a:endParaRPr lang="en-US" sz="2333" dirty="0">
              <a:latin typeface="Bosch Office Sans" pitchFamily="34" charset="0"/>
            </a:endParaRPr>
          </a:p>
        </p:txBody>
      </p:sp>
      <p:sp>
        <p:nvSpPr>
          <p:cNvPr id="17414" name="TextBox 8"/>
          <p:cNvSpPr txBox="1">
            <a:spLocks noChangeArrowheads="1"/>
          </p:cNvSpPr>
          <p:nvPr>
            <p:custDataLst>
              <p:tags r:id="rId1"/>
            </p:custDataLst>
          </p:nvPr>
        </p:nvSpPr>
        <p:spPr bwMode="auto">
          <a:xfrm>
            <a:off x="1947333" y="0"/>
            <a:ext cx="6350000" cy="578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63500" rIns="0" bIns="0" anchor="ctr"/>
          <a:lstStyle>
            <a:lvl1pPr>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buClrTx/>
              <a:buSzTx/>
              <a:buFontTx/>
              <a:buNone/>
            </a:pPr>
            <a:r>
              <a:rPr lang="en-GB" altLang="en-US" sz="3111" b="1" dirty="0">
                <a:solidFill>
                  <a:srgbClr val="FFFFFF"/>
                </a:solidFill>
              </a:rPr>
              <a:t>CAN Protocol</a:t>
            </a:r>
          </a:p>
        </p:txBody>
      </p:sp>
      <p:sp>
        <p:nvSpPr>
          <p:cNvPr id="17415" name="Slide Number Placeholder 8"/>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825492" indent="-317497">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269987" indent="-253997">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777982" indent="-253997">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285977" indent="-253997">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793972" indent="-253997"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3301967" indent="-253997"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809962" indent="-253997"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4317957" indent="-253997"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a:buClrTx/>
              <a:buSzTx/>
              <a:buFontTx/>
              <a:buNone/>
            </a:pPr>
            <a:fld id="{58A0C902-526F-47F0-9D63-CAA6D9A4104C}" type="slidenum">
              <a:rPr lang="en-US" altLang="de-DE" smtClean="0">
                <a:solidFill>
                  <a:srgbClr val="707070"/>
                </a:solidFill>
              </a:rPr>
              <a:pPr>
                <a:buClrTx/>
                <a:buSzTx/>
                <a:buFontTx/>
                <a:buNone/>
              </a:pPr>
              <a:t>72</a:t>
            </a:fld>
            <a:endParaRPr lang="en-US" altLang="de-DE">
              <a:solidFill>
                <a:srgbClr val="707070"/>
              </a:solidFill>
            </a:endParaRPr>
          </a:p>
        </p:txBody>
      </p:sp>
      <p:sp>
        <p:nvSpPr>
          <p:cNvPr id="8" name="Arrow: Pentagon 20">
            <a:hlinkClick r:id="rId3" action="ppaction://hlinksldjump"/>
            <a:extLst>
              <a:ext uri="{FF2B5EF4-FFF2-40B4-BE49-F238E27FC236}">
                <a16:creationId xmlns:a16="http://schemas.microsoft.com/office/drawing/2014/main" id="{5AECBE41-EE73-4392-8F87-FCD402BBAB80}"/>
              </a:ext>
            </a:extLst>
          </p:cNvPr>
          <p:cNvSpPr/>
          <p:nvPr/>
        </p:nvSpPr>
        <p:spPr>
          <a:xfrm>
            <a:off x="69852" y="69061"/>
            <a:ext cx="1006473" cy="387351"/>
          </a:xfrm>
          <a:prstGeom prst="homePlate">
            <a:avLst/>
          </a:prstGeom>
          <a:solidFill>
            <a:schemeClr val="tx1">
              <a:lumMod val="65000"/>
              <a:lumOff val="35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solidFill>
              </a:rPr>
              <a:t>HOME</a:t>
            </a:r>
          </a:p>
        </p:txBody>
      </p:sp>
      <p:sp>
        <p:nvSpPr>
          <p:cNvPr id="9" name="Arrow: Chevron 22">
            <a:hlinkClick r:id="rId4" action="ppaction://hlinksldjump"/>
            <a:extLst>
              <a:ext uri="{FF2B5EF4-FFF2-40B4-BE49-F238E27FC236}">
                <a16:creationId xmlns:a16="http://schemas.microsoft.com/office/drawing/2014/main" id="{E2A872B2-4E84-43C5-80C6-1A1600F24275}"/>
              </a:ext>
            </a:extLst>
          </p:cNvPr>
          <p:cNvSpPr/>
          <p:nvPr/>
        </p:nvSpPr>
        <p:spPr>
          <a:xfrm>
            <a:off x="2524937" y="68395"/>
            <a:ext cx="1974874"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solidFill>
                  <a:schemeClr val="tx1"/>
                </a:solidFill>
              </a:rPr>
              <a:t>CAN message</a:t>
            </a:r>
          </a:p>
        </p:txBody>
      </p:sp>
      <p:sp>
        <p:nvSpPr>
          <p:cNvPr id="10" name="Arrow: Chevron 21">
            <a:hlinkClick r:id="rId5" action="ppaction://hlinksldjump"/>
            <a:extLst>
              <a:ext uri="{FF2B5EF4-FFF2-40B4-BE49-F238E27FC236}">
                <a16:creationId xmlns:a16="http://schemas.microsoft.com/office/drawing/2014/main" id="{264F90F0-AF5D-45AC-8879-CB7BFFBD3B85}"/>
              </a:ext>
            </a:extLst>
          </p:cNvPr>
          <p:cNvSpPr/>
          <p:nvPr/>
        </p:nvSpPr>
        <p:spPr>
          <a:xfrm>
            <a:off x="1005435" y="68396"/>
            <a:ext cx="1593385" cy="387351"/>
          </a:xfrm>
          <a:prstGeom prst="chevron">
            <a:avLst/>
          </a:prstGeom>
          <a:solidFill>
            <a:schemeClr val="tx1">
              <a:lumMod val="65000"/>
              <a:lumOff val="35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solidFill>
              </a:rPr>
              <a:t>Appendix</a:t>
            </a:r>
          </a:p>
        </p:txBody>
      </p:sp>
    </p:spTree>
    <p:extLst>
      <p:ext uri="{BB962C8B-B14F-4D97-AF65-F5344CB8AC3E}">
        <p14:creationId xmlns:p14="http://schemas.microsoft.com/office/powerpoint/2010/main" val="34314852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1940278" y="781404"/>
            <a:ext cx="6164792" cy="500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2667" b="1"/>
              <a:t>Standard Data Frame Format </a:t>
            </a:r>
            <a:endParaRPr lang="en-US" altLang="en-US" sz="2667"/>
          </a:p>
        </p:txBody>
      </p:sp>
      <p:sp>
        <p:nvSpPr>
          <p:cNvPr id="18435" name="Line 3"/>
          <p:cNvSpPr>
            <a:spLocks noChangeShapeType="1"/>
          </p:cNvSpPr>
          <p:nvPr/>
        </p:nvSpPr>
        <p:spPr bwMode="auto">
          <a:xfrm>
            <a:off x="1813278" y="2076098"/>
            <a:ext cx="20813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18436" name="Line 4"/>
          <p:cNvSpPr>
            <a:spLocks noChangeShapeType="1"/>
          </p:cNvSpPr>
          <p:nvPr/>
        </p:nvSpPr>
        <p:spPr bwMode="auto">
          <a:xfrm>
            <a:off x="2021417" y="2076098"/>
            <a:ext cx="0" cy="3810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18437" name="Line 5"/>
          <p:cNvSpPr>
            <a:spLocks noChangeShapeType="1"/>
          </p:cNvSpPr>
          <p:nvPr/>
        </p:nvSpPr>
        <p:spPr bwMode="auto">
          <a:xfrm>
            <a:off x="2021417" y="2457098"/>
            <a:ext cx="23636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18438" name="Rectangle 6"/>
          <p:cNvSpPr>
            <a:spLocks noChangeArrowheads="1"/>
          </p:cNvSpPr>
          <p:nvPr/>
        </p:nvSpPr>
        <p:spPr bwMode="auto">
          <a:xfrm>
            <a:off x="2257778" y="2076098"/>
            <a:ext cx="1501070" cy="381000"/>
          </a:xfrm>
          <a:prstGeom prst="rect">
            <a:avLst/>
          </a:prstGeom>
          <a:solidFill>
            <a:srgbClr val="FF9900"/>
          </a:solidFill>
          <a:ln w="19050">
            <a:solidFill>
              <a:schemeClr val="tx1"/>
            </a:solidFill>
            <a:miter lim="800000"/>
            <a:headEnd/>
            <a:tailEnd/>
          </a:ln>
        </p:spPr>
        <p:txBody>
          <a:bodyPr wrap="none" lIns="98857" tIns="49429" rIns="98857" bIns="49429" anchor="ctr"/>
          <a:lstStyle>
            <a:lvl1pPr>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endParaRPr lang="en-US" altLang="en-US" sz="2000"/>
          </a:p>
        </p:txBody>
      </p:sp>
      <p:sp>
        <p:nvSpPr>
          <p:cNvPr id="18439" name="Line 7"/>
          <p:cNvSpPr>
            <a:spLocks noChangeShapeType="1"/>
          </p:cNvSpPr>
          <p:nvPr/>
        </p:nvSpPr>
        <p:spPr bwMode="auto">
          <a:xfrm>
            <a:off x="3758848" y="2457098"/>
            <a:ext cx="71084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18440" name="Rectangle 8"/>
          <p:cNvSpPr>
            <a:spLocks noChangeArrowheads="1"/>
          </p:cNvSpPr>
          <p:nvPr/>
        </p:nvSpPr>
        <p:spPr bwMode="auto">
          <a:xfrm>
            <a:off x="4469695" y="2076098"/>
            <a:ext cx="710848" cy="381000"/>
          </a:xfrm>
          <a:prstGeom prst="rect">
            <a:avLst/>
          </a:prstGeom>
          <a:solidFill>
            <a:srgbClr val="00FF00"/>
          </a:solidFill>
          <a:ln w="19050">
            <a:solidFill>
              <a:schemeClr val="tx1"/>
            </a:solidFill>
            <a:miter lim="800000"/>
            <a:headEnd/>
            <a:tailEnd/>
          </a:ln>
        </p:spPr>
        <p:txBody>
          <a:bodyPr wrap="none" lIns="98857" tIns="49429" rIns="98857" bIns="49429" anchor="ctr"/>
          <a:lstStyle>
            <a:lvl1pPr>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endParaRPr lang="en-US" altLang="en-US" sz="2000"/>
          </a:p>
        </p:txBody>
      </p:sp>
      <p:sp>
        <p:nvSpPr>
          <p:cNvPr id="18441" name="Line 9"/>
          <p:cNvSpPr>
            <a:spLocks noChangeShapeType="1"/>
          </p:cNvSpPr>
          <p:nvPr/>
        </p:nvSpPr>
        <p:spPr bwMode="auto">
          <a:xfrm flipV="1">
            <a:off x="4231570" y="2076098"/>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18442" name="Rectangle 10"/>
          <p:cNvSpPr>
            <a:spLocks noChangeArrowheads="1"/>
          </p:cNvSpPr>
          <p:nvPr/>
        </p:nvSpPr>
        <p:spPr bwMode="auto">
          <a:xfrm>
            <a:off x="5180543" y="2076098"/>
            <a:ext cx="1739194" cy="381000"/>
          </a:xfrm>
          <a:prstGeom prst="rect">
            <a:avLst/>
          </a:prstGeom>
          <a:solidFill>
            <a:srgbClr val="FFCC00"/>
          </a:solidFill>
          <a:ln w="19050">
            <a:solidFill>
              <a:schemeClr val="tx1"/>
            </a:solidFill>
            <a:miter lim="800000"/>
            <a:headEnd/>
            <a:tailEnd/>
          </a:ln>
        </p:spPr>
        <p:txBody>
          <a:bodyPr wrap="none" lIns="98857" tIns="49429" rIns="98857" bIns="49429" anchor="ctr"/>
          <a:lstStyle>
            <a:lvl1pPr>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endParaRPr lang="en-US" altLang="en-US" sz="2000"/>
          </a:p>
        </p:txBody>
      </p:sp>
      <p:sp>
        <p:nvSpPr>
          <p:cNvPr id="18443" name="AutoShape 11"/>
          <p:cNvSpPr>
            <a:spLocks noChangeArrowheads="1"/>
          </p:cNvSpPr>
          <p:nvPr/>
        </p:nvSpPr>
        <p:spPr bwMode="auto">
          <a:xfrm rot="16200000">
            <a:off x="6217710" y="2148417"/>
            <a:ext cx="532694" cy="236361"/>
          </a:xfrm>
          <a:prstGeom prst="wave">
            <a:avLst>
              <a:gd name="adj1" fmla="val 20644"/>
              <a:gd name="adj2" fmla="val 0"/>
            </a:avLst>
          </a:prstGeom>
          <a:solidFill>
            <a:schemeClr val="bg1"/>
          </a:solidFill>
          <a:ln w="19050">
            <a:solidFill>
              <a:schemeClr val="tx1"/>
            </a:solidFill>
            <a:round/>
            <a:headEnd/>
            <a:tailEnd/>
          </a:ln>
        </p:spPr>
        <p:txBody>
          <a:bodyPr vert="eaVert" wrap="none" lIns="89139" tIns="44570" rIns="89139" bIns="44570" anchor="ct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algn="ctr" eaLnBrk="1" hangingPunct="1">
              <a:lnSpc>
                <a:spcPct val="100000"/>
              </a:lnSpc>
              <a:buClrTx/>
              <a:buSzTx/>
              <a:buFontTx/>
              <a:buNone/>
            </a:pPr>
            <a:endParaRPr lang="en-US" altLang="en-US" sz="1778"/>
          </a:p>
        </p:txBody>
      </p:sp>
      <p:sp>
        <p:nvSpPr>
          <p:cNvPr id="18444" name="Rectangle 12"/>
          <p:cNvSpPr>
            <a:spLocks noChangeArrowheads="1"/>
          </p:cNvSpPr>
          <p:nvPr/>
        </p:nvSpPr>
        <p:spPr bwMode="auto">
          <a:xfrm>
            <a:off x="6921500" y="2076098"/>
            <a:ext cx="947209" cy="381000"/>
          </a:xfrm>
          <a:prstGeom prst="rect">
            <a:avLst/>
          </a:prstGeom>
          <a:solidFill>
            <a:srgbClr val="33CCCC"/>
          </a:solidFill>
          <a:ln w="19050">
            <a:solidFill>
              <a:schemeClr val="tx1"/>
            </a:solidFill>
            <a:miter lim="800000"/>
            <a:headEnd/>
            <a:tailEnd/>
          </a:ln>
        </p:spPr>
        <p:txBody>
          <a:bodyPr wrap="none" lIns="98857" tIns="49429" rIns="98857" bIns="49429" anchor="ctr"/>
          <a:lstStyle>
            <a:lvl1pPr>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endParaRPr lang="en-US" altLang="en-US" sz="2000"/>
          </a:p>
        </p:txBody>
      </p:sp>
      <p:sp>
        <p:nvSpPr>
          <p:cNvPr id="18445" name="Line 13"/>
          <p:cNvSpPr>
            <a:spLocks noChangeShapeType="1"/>
          </p:cNvSpPr>
          <p:nvPr/>
        </p:nvSpPr>
        <p:spPr bwMode="auto">
          <a:xfrm flipV="1">
            <a:off x="8105070" y="2076098"/>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18446" name="Line 14"/>
          <p:cNvSpPr>
            <a:spLocks noChangeShapeType="1"/>
          </p:cNvSpPr>
          <p:nvPr/>
        </p:nvSpPr>
        <p:spPr bwMode="auto">
          <a:xfrm>
            <a:off x="7866944" y="2076098"/>
            <a:ext cx="229305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18447" name="Line 15"/>
          <p:cNvSpPr>
            <a:spLocks noChangeShapeType="1"/>
          </p:cNvSpPr>
          <p:nvPr/>
        </p:nvSpPr>
        <p:spPr bwMode="auto">
          <a:xfrm>
            <a:off x="3995209" y="161925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18448" name="Line 16"/>
          <p:cNvSpPr>
            <a:spLocks noChangeShapeType="1"/>
          </p:cNvSpPr>
          <p:nvPr/>
        </p:nvSpPr>
        <p:spPr bwMode="auto">
          <a:xfrm>
            <a:off x="5180542" y="161925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18449" name="Text Box 17"/>
          <p:cNvSpPr txBox="1">
            <a:spLocks noChangeArrowheads="1"/>
          </p:cNvSpPr>
          <p:nvPr/>
        </p:nvSpPr>
        <p:spPr bwMode="auto">
          <a:xfrm>
            <a:off x="4072821" y="1619250"/>
            <a:ext cx="1344083" cy="2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b="1"/>
              <a:t>Control Field</a:t>
            </a:r>
            <a:endParaRPr lang="en-US" altLang="en-US" sz="1778"/>
          </a:p>
        </p:txBody>
      </p:sp>
      <p:sp>
        <p:nvSpPr>
          <p:cNvPr id="18450" name="Line 18"/>
          <p:cNvSpPr>
            <a:spLocks noChangeShapeType="1"/>
          </p:cNvSpPr>
          <p:nvPr/>
        </p:nvSpPr>
        <p:spPr bwMode="auto">
          <a:xfrm>
            <a:off x="2257778" y="161925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18451" name="Line 19"/>
          <p:cNvSpPr>
            <a:spLocks noChangeShapeType="1"/>
          </p:cNvSpPr>
          <p:nvPr/>
        </p:nvSpPr>
        <p:spPr bwMode="auto">
          <a:xfrm>
            <a:off x="2021417" y="161925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18452" name="Text Box 20"/>
          <p:cNvSpPr txBox="1">
            <a:spLocks noChangeArrowheads="1"/>
          </p:cNvSpPr>
          <p:nvPr/>
        </p:nvSpPr>
        <p:spPr bwMode="auto">
          <a:xfrm rot="16200000">
            <a:off x="1903237" y="2124915"/>
            <a:ext cx="530930" cy="2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b="1"/>
              <a:t>SOF</a:t>
            </a:r>
          </a:p>
        </p:txBody>
      </p:sp>
      <p:sp>
        <p:nvSpPr>
          <p:cNvPr id="18453" name="Text Box 21"/>
          <p:cNvSpPr txBox="1">
            <a:spLocks noChangeArrowheads="1"/>
          </p:cNvSpPr>
          <p:nvPr/>
        </p:nvSpPr>
        <p:spPr bwMode="auto">
          <a:xfrm rot="16200000">
            <a:off x="3628321" y="2124033"/>
            <a:ext cx="532694" cy="2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b="1"/>
              <a:t>RTR</a:t>
            </a:r>
          </a:p>
        </p:txBody>
      </p:sp>
      <p:sp>
        <p:nvSpPr>
          <p:cNvPr id="18454" name="Text Box 22"/>
          <p:cNvSpPr txBox="1">
            <a:spLocks noChangeArrowheads="1"/>
          </p:cNvSpPr>
          <p:nvPr/>
        </p:nvSpPr>
        <p:spPr bwMode="auto">
          <a:xfrm>
            <a:off x="2257778" y="2153709"/>
            <a:ext cx="1501070" cy="2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a:t>11 Bit Identifier</a:t>
            </a:r>
          </a:p>
        </p:txBody>
      </p:sp>
      <p:sp>
        <p:nvSpPr>
          <p:cNvPr id="18455" name="Text Box 23"/>
          <p:cNvSpPr txBox="1">
            <a:spLocks noChangeArrowheads="1"/>
          </p:cNvSpPr>
          <p:nvPr/>
        </p:nvSpPr>
        <p:spPr bwMode="auto">
          <a:xfrm>
            <a:off x="2335389" y="1619250"/>
            <a:ext cx="1501070" cy="466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a:t>   </a:t>
            </a:r>
            <a:r>
              <a:rPr lang="en-US" altLang="en-US" sz="1222" b="1"/>
              <a:t>Arbitration Field</a:t>
            </a:r>
            <a:endParaRPr lang="en-US" altLang="en-US" sz="1222"/>
          </a:p>
        </p:txBody>
      </p:sp>
      <p:sp>
        <p:nvSpPr>
          <p:cNvPr id="18456" name="Line 24"/>
          <p:cNvSpPr>
            <a:spLocks noChangeShapeType="1"/>
          </p:cNvSpPr>
          <p:nvPr/>
        </p:nvSpPr>
        <p:spPr bwMode="auto">
          <a:xfrm>
            <a:off x="6919737" y="161925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18457" name="Text Box 25"/>
          <p:cNvSpPr txBox="1">
            <a:spLocks noChangeArrowheads="1"/>
          </p:cNvSpPr>
          <p:nvPr/>
        </p:nvSpPr>
        <p:spPr bwMode="auto">
          <a:xfrm>
            <a:off x="5732639" y="1619250"/>
            <a:ext cx="1105959" cy="2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b="1"/>
              <a:t>Data Field</a:t>
            </a:r>
          </a:p>
        </p:txBody>
      </p:sp>
      <p:sp>
        <p:nvSpPr>
          <p:cNvPr id="18458" name="Line 26"/>
          <p:cNvSpPr>
            <a:spLocks noChangeShapeType="1"/>
          </p:cNvSpPr>
          <p:nvPr/>
        </p:nvSpPr>
        <p:spPr bwMode="auto">
          <a:xfrm>
            <a:off x="8105070" y="161925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18459" name="Text Box 27"/>
          <p:cNvSpPr txBox="1">
            <a:spLocks noChangeArrowheads="1"/>
          </p:cNvSpPr>
          <p:nvPr/>
        </p:nvSpPr>
        <p:spPr bwMode="auto">
          <a:xfrm>
            <a:off x="6997348" y="1619250"/>
            <a:ext cx="1028347" cy="2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b="1"/>
              <a:t>CRC Field</a:t>
            </a:r>
            <a:endParaRPr lang="en-US" altLang="en-US" sz="1222"/>
          </a:p>
        </p:txBody>
      </p:sp>
      <p:sp>
        <p:nvSpPr>
          <p:cNvPr id="18460" name="Text Box 28"/>
          <p:cNvSpPr txBox="1">
            <a:spLocks noChangeArrowheads="1"/>
          </p:cNvSpPr>
          <p:nvPr/>
        </p:nvSpPr>
        <p:spPr bwMode="auto">
          <a:xfrm>
            <a:off x="4388556" y="2153709"/>
            <a:ext cx="1107722" cy="2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a:t>  DLC (4) </a:t>
            </a:r>
          </a:p>
        </p:txBody>
      </p:sp>
      <p:sp>
        <p:nvSpPr>
          <p:cNvPr id="18461" name="Text Box 29"/>
          <p:cNvSpPr txBox="1">
            <a:spLocks noChangeArrowheads="1"/>
          </p:cNvSpPr>
          <p:nvPr/>
        </p:nvSpPr>
        <p:spPr bwMode="auto">
          <a:xfrm rot="16200000">
            <a:off x="3864682" y="2124033"/>
            <a:ext cx="532694" cy="2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b="1"/>
              <a:t>IDE</a:t>
            </a:r>
          </a:p>
        </p:txBody>
      </p:sp>
      <p:sp>
        <p:nvSpPr>
          <p:cNvPr id="18462" name="Text Box 30"/>
          <p:cNvSpPr txBox="1">
            <a:spLocks noChangeArrowheads="1"/>
          </p:cNvSpPr>
          <p:nvPr/>
        </p:nvSpPr>
        <p:spPr bwMode="auto">
          <a:xfrm rot="16200000">
            <a:off x="4101924" y="2124033"/>
            <a:ext cx="532694" cy="2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b="1"/>
              <a:t>r0</a:t>
            </a:r>
          </a:p>
        </p:txBody>
      </p:sp>
      <p:sp>
        <p:nvSpPr>
          <p:cNvPr id="18463" name="Line 31"/>
          <p:cNvSpPr>
            <a:spLocks noChangeShapeType="1"/>
          </p:cNvSpPr>
          <p:nvPr/>
        </p:nvSpPr>
        <p:spPr bwMode="auto">
          <a:xfrm flipV="1">
            <a:off x="8341431" y="2076098"/>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18464" name="Line 32"/>
          <p:cNvSpPr>
            <a:spLocks noChangeShapeType="1"/>
          </p:cNvSpPr>
          <p:nvPr/>
        </p:nvSpPr>
        <p:spPr bwMode="auto">
          <a:xfrm flipV="1">
            <a:off x="8577792" y="161925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18465" name="Text Box 33"/>
          <p:cNvSpPr txBox="1">
            <a:spLocks noChangeArrowheads="1"/>
          </p:cNvSpPr>
          <p:nvPr/>
        </p:nvSpPr>
        <p:spPr bwMode="auto">
          <a:xfrm>
            <a:off x="8577792" y="1240015"/>
            <a:ext cx="712611" cy="2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endParaRPr lang="en-US" altLang="en-US" sz="1222"/>
          </a:p>
        </p:txBody>
      </p:sp>
      <p:sp>
        <p:nvSpPr>
          <p:cNvPr id="18466" name="Rectangle 34"/>
          <p:cNvSpPr>
            <a:spLocks noChangeArrowheads="1"/>
          </p:cNvSpPr>
          <p:nvPr/>
        </p:nvSpPr>
        <p:spPr bwMode="auto">
          <a:xfrm>
            <a:off x="8025695" y="1696861"/>
            <a:ext cx="588785" cy="2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b="1"/>
              <a:t> Field</a:t>
            </a:r>
          </a:p>
        </p:txBody>
      </p:sp>
      <p:sp>
        <p:nvSpPr>
          <p:cNvPr id="18467" name="Rectangle 35"/>
          <p:cNvSpPr>
            <a:spLocks noChangeArrowheads="1"/>
          </p:cNvSpPr>
          <p:nvPr/>
        </p:nvSpPr>
        <p:spPr bwMode="auto">
          <a:xfrm>
            <a:off x="8025695" y="1543403"/>
            <a:ext cx="558905" cy="2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b="1"/>
              <a:t> ACK</a:t>
            </a:r>
          </a:p>
        </p:txBody>
      </p:sp>
      <p:sp>
        <p:nvSpPr>
          <p:cNvPr id="18468" name="Text Box 36"/>
          <p:cNvSpPr txBox="1">
            <a:spLocks noChangeArrowheads="1"/>
          </p:cNvSpPr>
          <p:nvPr/>
        </p:nvSpPr>
        <p:spPr bwMode="auto">
          <a:xfrm>
            <a:off x="8734778" y="1543403"/>
            <a:ext cx="791987" cy="466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b="1"/>
              <a:t>End of Frame</a:t>
            </a:r>
          </a:p>
        </p:txBody>
      </p:sp>
      <p:sp>
        <p:nvSpPr>
          <p:cNvPr id="18469" name="Line 37"/>
          <p:cNvSpPr>
            <a:spLocks noChangeShapeType="1"/>
          </p:cNvSpPr>
          <p:nvPr/>
        </p:nvSpPr>
        <p:spPr bwMode="auto">
          <a:xfrm flipH="1">
            <a:off x="8577793" y="1772709"/>
            <a:ext cx="15698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18470" name="Line 38"/>
          <p:cNvSpPr>
            <a:spLocks noChangeShapeType="1"/>
          </p:cNvSpPr>
          <p:nvPr/>
        </p:nvSpPr>
        <p:spPr bwMode="auto">
          <a:xfrm>
            <a:off x="7866945" y="1772709"/>
            <a:ext cx="23812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18471" name="Line 39"/>
          <p:cNvSpPr>
            <a:spLocks noChangeShapeType="1"/>
          </p:cNvSpPr>
          <p:nvPr/>
        </p:nvSpPr>
        <p:spPr bwMode="auto">
          <a:xfrm flipH="1">
            <a:off x="6919737" y="1772709"/>
            <a:ext cx="15698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18472" name="Line 40"/>
          <p:cNvSpPr>
            <a:spLocks noChangeShapeType="1"/>
          </p:cNvSpPr>
          <p:nvPr/>
        </p:nvSpPr>
        <p:spPr bwMode="auto">
          <a:xfrm>
            <a:off x="6524626" y="1772709"/>
            <a:ext cx="39511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18473" name="Line 41"/>
          <p:cNvSpPr>
            <a:spLocks noChangeShapeType="1"/>
          </p:cNvSpPr>
          <p:nvPr/>
        </p:nvSpPr>
        <p:spPr bwMode="auto">
          <a:xfrm flipH="1">
            <a:off x="5180542" y="1772709"/>
            <a:ext cx="63323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18474" name="Line 42"/>
          <p:cNvSpPr>
            <a:spLocks noChangeShapeType="1"/>
          </p:cNvSpPr>
          <p:nvPr/>
        </p:nvSpPr>
        <p:spPr bwMode="auto">
          <a:xfrm>
            <a:off x="5101166" y="1772709"/>
            <a:ext cx="7937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18475" name="Line 43"/>
          <p:cNvSpPr>
            <a:spLocks noChangeShapeType="1"/>
          </p:cNvSpPr>
          <p:nvPr/>
        </p:nvSpPr>
        <p:spPr bwMode="auto">
          <a:xfrm flipH="1">
            <a:off x="3995209" y="1772709"/>
            <a:ext cx="15698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18476" name="Line 44"/>
          <p:cNvSpPr>
            <a:spLocks noChangeShapeType="1"/>
          </p:cNvSpPr>
          <p:nvPr/>
        </p:nvSpPr>
        <p:spPr bwMode="auto">
          <a:xfrm>
            <a:off x="3758848" y="1772709"/>
            <a:ext cx="23636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18477" name="Line 45"/>
          <p:cNvSpPr>
            <a:spLocks noChangeShapeType="1"/>
          </p:cNvSpPr>
          <p:nvPr/>
        </p:nvSpPr>
        <p:spPr bwMode="auto">
          <a:xfrm flipH="1">
            <a:off x="2257778" y="1772709"/>
            <a:ext cx="23636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18478" name="Line 46"/>
          <p:cNvSpPr>
            <a:spLocks noChangeShapeType="1"/>
          </p:cNvSpPr>
          <p:nvPr/>
        </p:nvSpPr>
        <p:spPr bwMode="auto">
          <a:xfrm flipV="1">
            <a:off x="8577792" y="2076098"/>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18479" name="Text Box 47"/>
          <p:cNvSpPr txBox="1">
            <a:spLocks noChangeArrowheads="1"/>
          </p:cNvSpPr>
          <p:nvPr/>
        </p:nvSpPr>
        <p:spPr bwMode="auto">
          <a:xfrm>
            <a:off x="1940278" y="3067404"/>
            <a:ext cx="6164792" cy="500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2667" b="1"/>
              <a:t>Extended Data Frame Format </a:t>
            </a:r>
            <a:endParaRPr lang="en-US" altLang="en-US" sz="2667"/>
          </a:p>
        </p:txBody>
      </p:sp>
      <p:sp>
        <p:nvSpPr>
          <p:cNvPr id="18480" name="Line 48"/>
          <p:cNvSpPr>
            <a:spLocks noChangeShapeType="1"/>
          </p:cNvSpPr>
          <p:nvPr/>
        </p:nvSpPr>
        <p:spPr bwMode="auto">
          <a:xfrm>
            <a:off x="2176639" y="4210403"/>
            <a:ext cx="0" cy="3810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18481" name="Line 49"/>
          <p:cNvSpPr>
            <a:spLocks noChangeShapeType="1"/>
          </p:cNvSpPr>
          <p:nvPr/>
        </p:nvSpPr>
        <p:spPr bwMode="auto">
          <a:xfrm>
            <a:off x="2176639" y="4591403"/>
            <a:ext cx="23812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18482" name="Rectangle 50"/>
          <p:cNvSpPr>
            <a:spLocks noChangeArrowheads="1"/>
          </p:cNvSpPr>
          <p:nvPr/>
        </p:nvSpPr>
        <p:spPr bwMode="auto">
          <a:xfrm>
            <a:off x="2414764" y="4210403"/>
            <a:ext cx="1501069" cy="381000"/>
          </a:xfrm>
          <a:prstGeom prst="rect">
            <a:avLst/>
          </a:prstGeom>
          <a:solidFill>
            <a:srgbClr val="FF9900"/>
          </a:solidFill>
          <a:ln w="19050">
            <a:solidFill>
              <a:schemeClr val="tx1"/>
            </a:solidFill>
            <a:miter lim="800000"/>
            <a:headEnd/>
            <a:tailEnd/>
          </a:ln>
        </p:spPr>
        <p:txBody>
          <a:bodyPr wrap="none" lIns="98857" tIns="49429" rIns="98857" bIns="49429" anchor="ctr"/>
          <a:lstStyle>
            <a:lvl1pPr>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endParaRPr lang="en-US" altLang="en-US" sz="2000"/>
          </a:p>
        </p:txBody>
      </p:sp>
      <p:sp>
        <p:nvSpPr>
          <p:cNvPr id="18483" name="Line 51"/>
          <p:cNvSpPr>
            <a:spLocks noChangeShapeType="1"/>
          </p:cNvSpPr>
          <p:nvPr/>
        </p:nvSpPr>
        <p:spPr bwMode="auto">
          <a:xfrm>
            <a:off x="2414764" y="3753556"/>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18484" name="Line 52"/>
          <p:cNvSpPr>
            <a:spLocks noChangeShapeType="1"/>
          </p:cNvSpPr>
          <p:nvPr/>
        </p:nvSpPr>
        <p:spPr bwMode="auto">
          <a:xfrm>
            <a:off x="2176639" y="3753556"/>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18485" name="Text Box 53"/>
          <p:cNvSpPr txBox="1">
            <a:spLocks noChangeArrowheads="1"/>
          </p:cNvSpPr>
          <p:nvPr/>
        </p:nvSpPr>
        <p:spPr bwMode="auto">
          <a:xfrm rot="16200000">
            <a:off x="2046994" y="4256575"/>
            <a:ext cx="532694" cy="2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b="1"/>
              <a:t>SOF</a:t>
            </a:r>
          </a:p>
        </p:txBody>
      </p:sp>
      <p:sp>
        <p:nvSpPr>
          <p:cNvPr id="18486" name="Text Box 54"/>
          <p:cNvSpPr txBox="1">
            <a:spLocks noChangeArrowheads="1"/>
          </p:cNvSpPr>
          <p:nvPr/>
        </p:nvSpPr>
        <p:spPr bwMode="auto">
          <a:xfrm rot="16200000">
            <a:off x="3784424" y="4258338"/>
            <a:ext cx="532694" cy="2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b="1"/>
              <a:t>SRR</a:t>
            </a:r>
          </a:p>
        </p:txBody>
      </p:sp>
      <p:sp>
        <p:nvSpPr>
          <p:cNvPr id="18487" name="Text Box 55"/>
          <p:cNvSpPr txBox="1">
            <a:spLocks noChangeArrowheads="1"/>
          </p:cNvSpPr>
          <p:nvPr/>
        </p:nvSpPr>
        <p:spPr bwMode="auto">
          <a:xfrm>
            <a:off x="2414764" y="4286250"/>
            <a:ext cx="1501069" cy="2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b="1"/>
              <a:t>11 Bit Identifier</a:t>
            </a:r>
          </a:p>
        </p:txBody>
      </p:sp>
      <p:sp>
        <p:nvSpPr>
          <p:cNvPr id="18488" name="Text Box 56"/>
          <p:cNvSpPr txBox="1">
            <a:spLocks noChangeArrowheads="1"/>
          </p:cNvSpPr>
          <p:nvPr/>
        </p:nvSpPr>
        <p:spPr bwMode="auto">
          <a:xfrm>
            <a:off x="3836459" y="3753556"/>
            <a:ext cx="1502833" cy="466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a:t>   </a:t>
            </a:r>
            <a:r>
              <a:rPr lang="en-US" altLang="en-US" sz="1222" b="1"/>
              <a:t>Arbitration Field</a:t>
            </a:r>
            <a:endParaRPr lang="en-US" altLang="en-US" sz="1222"/>
          </a:p>
        </p:txBody>
      </p:sp>
      <p:sp>
        <p:nvSpPr>
          <p:cNvPr id="18489" name="Line 57"/>
          <p:cNvSpPr>
            <a:spLocks noChangeShapeType="1"/>
          </p:cNvSpPr>
          <p:nvPr/>
        </p:nvSpPr>
        <p:spPr bwMode="auto">
          <a:xfrm flipH="1">
            <a:off x="2414765" y="3905250"/>
            <a:ext cx="15804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18490" name="Line 58"/>
          <p:cNvSpPr>
            <a:spLocks noChangeShapeType="1"/>
          </p:cNvSpPr>
          <p:nvPr/>
        </p:nvSpPr>
        <p:spPr bwMode="auto">
          <a:xfrm>
            <a:off x="3915833" y="4210403"/>
            <a:ext cx="47272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18491" name="Rectangle 59"/>
          <p:cNvSpPr>
            <a:spLocks noChangeArrowheads="1"/>
          </p:cNvSpPr>
          <p:nvPr/>
        </p:nvSpPr>
        <p:spPr bwMode="auto">
          <a:xfrm>
            <a:off x="4388556" y="4210403"/>
            <a:ext cx="2372431" cy="381000"/>
          </a:xfrm>
          <a:prstGeom prst="rect">
            <a:avLst/>
          </a:prstGeom>
          <a:solidFill>
            <a:srgbClr val="FF9900"/>
          </a:solidFill>
          <a:ln w="19050">
            <a:solidFill>
              <a:schemeClr val="tx1"/>
            </a:solidFill>
            <a:miter lim="800000"/>
            <a:headEnd/>
            <a:tailEnd/>
          </a:ln>
        </p:spPr>
        <p:txBody>
          <a:bodyPr wrap="none" lIns="98857" tIns="49429" rIns="98857" bIns="49429" anchor="ctr"/>
          <a:lstStyle>
            <a:lvl1pPr>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endParaRPr lang="en-US" altLang="en-US" sz="2000"/>
          </a:p>
        </p:txBody>
      </p:sp>
      <p:sp>
        <p:nvSpPr>
          <p:cNvPr id="18492" name="Text Box 60"/>
          <p:cNvSpPr txBox="1">
            <a:spLocks noChangeArrowheads="1"/>
          </p:cNvSpPr>
          <p:nvPr/>
        </p:nvSpPr>
        <p:spPr bwMode="auto">
          <a:xfrm>
            <a:off x="4547306" y="4286250"/>
            <a:ext cx="2054931" cy="2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b="1"/>
              <a:t>18 Bit Identifier</a:t>
            </a:r>
          </a:p>
        </p:txBody>
      </p:sp>
      <p:sp>
        <p:nvSpPr>
          <p:cNvPr id="18493" name="Rectangle 61"/>
          <p:cNvSpPr>
            <a:spLocks noChangeArrowheads="1"/>
          </p:cNvSpPr>
          <p:nvPr/>
        </p:nvSpPr>
        <p:spPr bwMode="auto">
          <a:xfrm>
            <a:off x="6760987" y="4210403"/>
            <a:ext cx="236361" cy="3810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8857" tIns="49429" rIns="98857" bIns="49429" anchor="ctr"/>
          <a:lstStyle>
            <a:lvl1pPr>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endParaRPr lang="en-US" altLang="en-US" sz="2000"/>
          </a:p>
        </p:txBody>
      </p:sp>
      <p:sp>
        <p:nvSpPr>
          <p:cNvPr id="18494" name="Line 62"/>
          <p:cNvSpPr>
            <a:spLocks noChangeShapeType="1"/>
          </p:cNvSpPr>
          <p:nvPr/>
        </p:nvSpPr>
        <p:spPr bwMode="auto">
          <a:xfrm>
            <a:off x="6997348" y="4591403"/>
            <a:ext cx="47448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18495" name="Rectangle 63"/>
          <p:cNvSpPr>
            <a:spLocks noChangeArrowheads="1"/>
          </p:cNvSpPr>
          <p:nvPr/>
        </p:nvSpPr>
        <p:spPr bwMode="auto">
          <a:xfrm>
            <a:off x="7471834" y="4210403"/>
            <a:ext cx="710848" cy="381000"/>
          </a:xfrm>
          <a:prstGeom prst="rect">
            <a:avLst/>
          </a:prstGeom>
          <a:solidFill>
            <a:srgbClr val="00FF00"/>
          </a:solidFill>
          <a:ln w="19050">
            <a:solidFill>
              <a:schemeClr val="tx1"/>
            </a:solidFill>
            <a:miter lim="800000"/>
            <a:headEnd/>
            <a:tailEnd/>
          </a:ln>
        </p:spPr>
        <p:txBody>
          <a:bodyPr wrap="none" lIns="98857" tIns="49429" rIns="98857" bIns="49429" anchor="ctr"/>
          <a:lstStyle>
            <a:lvl1pPr>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endParaRPr lang="en-US" altLang="en-US" sz="2000"/>
          </a:p>
        </p:txBody>
      </p:sp>
      <p:sp>
        <p:nvSpPr>
          <p:cNvPr id="18496" name="Line 64"/>
          <p:cNvSpPr>
            <a:spLocks noChangeShapeType="1"/>
          </p:cNvSpPr>
          <p:nvPr/>
        </p:nvSpPr>
        <p:spPr bwMode="auto">
          <a:xfrm flipV="1">
            <a:off x="7212542" y="4210403"/>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18497" name="Rectangle 65"/>
          <p:cNvSpPr>
            <a:spLocks noChangeArrowheads="1"/>
          </p:cNvSpPr>
          <p:nvPr/>
        </p:nvSpPr>
        <p:spPr bwMode="auto">
          <a:xfrm>
            <a:off x="8182682" y="4210403"/>
            <a:ext cx="1264708" cy="381000"/>
          </a:xfrm>
          <a:prstGeom prst="rect">
            <a:avLst/>
          </a:prstGeom>
          <a:solidFill>
            <a:srgbClr val="FFCC00"/>
          </a:solidFill>
          <a:ln w="19050">
            <a:solidFill>
              <a:schemeClr val="tx1"/>
            </a:solidFill>
            <a:miter lim="800000"/>
            <a:headEnd/>
            <a:tailEnd/>
          </a:ln>
        </p:spPr>
        <p:txBody>
          <a:bodyPr wrap="none" lIns="98857" tIns="49429" rIns="98857" bIns="49429" anchor="ctr"/>
          <a:lstStyle>
            <a:lvl1pPr>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endParaRPr lang="en-US" altLang="en-US" sz="2000"/>
          </a:p>
        </p:txBody>
      </p:sp>
      <p:sp>
        <p:nvSpPr>
          <p:cNvPr id="18498" name="AutoShape 66"/>
          <p:cNvSpPr>
            <a:spLocks noChangeArrowheads="1"/>
          </p:cNvSpPr>
          <p:nvPr/>
        </p:nvSpPr>
        <p:spPr bwMode="auto">
          <a:xfrm rot="16200000">
            <a:off x="9179278" y="4282723"/>
            <a:ext cx="534459" cy="238126"/>
          </a:xfrm>
          <a:prstGeom prst="wave">
            <a:avLst>
              <a:gd name="adj1" fmla="val 20644"/>
              <a:gd name="adj2" fmla="val 0"/>
            </a:avLst>
          </a:prstGeom>
          <a:solidFill>
            <a:schemeClr val="bg1"/>
          </a:solidFill>
          <a:ln w="19050">
            <a:solidFill>
              <a:schemeClr val="tx1"/>
            </a:solidFill>
            <a:round/>
            <a:headEnd/>
            <a:tailEnd/>
          </a:ln>
        </p:spPr>
        <p:txBody>
          <a:bodyPr vert="eaVert" wrap="none" lIns="89139" tIns="44570" rIns="89139" bIns="44570" anchor="ct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algn="ctr" eaLnBrk="1" hangingPunct="1">
              <a:lnSpc>
                <a:spcPct val="100000"/>
              </a:lnSpc>
              <a:buClrTx/>
              <a:buSzTx/>
              <a:buFontTx/>
              <a:buNone/>
            </a:pPr>
            <a:endParaRPr lang="en-US" altLang="en-US" sz="1778"/>
          </a:p>
        </p:txBody>
      </p:sp>
      <p:sp>
        <p:nvSpPr>
          <p:cNvPr id="18499" name="Line 67"/>
          <p:cNvSpPr>
            <a:spLocks noChangeShapeType="1"/>
          </p:cNvSpPr>
          <p:nvPr/>
        </p:nvSpPr>
        <p:spPr bwMode="auto">
          <a:xfrm>
            <a:off x="6993820" y="3753556"/>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18500" name="Line 68"/>
          <p:cNvSpPr>
            <a:spLocks noChangeShapeType="1"/>
          </p:cNvSpPr>
          <p:nvPr/>
        </p:nvSpPr>
        <p:spPr bwMode="auto">
          <a:xfrm>
            <a:off x="8159750" y="3753556"/>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18501" name="Text Box 69"/>
          <p:cNvSpPr txBox="1">
            <a:spLocks noChangeArrowheads="1"/>
          </p:cNvSpPr>
          <p:nvPr/>
        </p:nvSpPr>
        <p:spPr bwMode="auto">
          <a:xfrm>
            <a:off x="7066140" y="3753556"/>
            <a:ext cx="1344083" cy="2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b="1"/>
              <a:t>Control Field</a:t>
            </a:r>
            <a:endParaRPr lang="en-US" altLang="en-US" sz="1778"/>
          </a:p>
        </p:txBody>
      </p:sp>
      <p:sp>
        <p:nvSpPr>
          <p:cNvPr id="18502" name="Text Box 70"/>
          <p:cNvSpPr txBox="1">
            <a:spLocks noChangeArrowheads="1"/>
          </p:cNvSpPr>
          <p:nvPr/>
        </p:nvSpPr>
        <p:spPr bwMode="auto">
          <a:xfrm rot="16200000">
            <a:off x="6632223" y="4258338"/>
            <a:ext cx="532694" cy="2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b="1"/>
              <a:t>RTR</a:t>
            </a:r>
          </a:p>
        </p:txBody>
      </p:sp>
      <p:sp>
        <p:nvSpPr>
          <p:cNvPr id="18503" name="Text Box 71"/>
          <p:cNvSpPr txBox="1">
            <a:spLocks noChangeArrowheads="1"/>
          </p:cNvSpPr>
          <p:nvPr/>
        </p:nvSpPr>
        <p:spPr bwMode="auto">
          <a:xfrm>
            <a:off x="8577792" y="3753556"/>
            <a:ext cx="1105958" cy="2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b="1"/>
              <a:t>Data Field</a:t>
            </a:r>
          </a:p>
        </p:txBody>
      </p:sp>
      <p:sp>
        <p:nvSpPr>
          <p:cNvPr id="18504" name="Text Box 72"/>
          <p:cNvSpPr txBox="1">
            <a:spLocks noChangeArrowheads="1"/>
          </p:cNvSpPr>
          <p:nvPr/>
        </p:nvSpPr>
        <p:spPr bwMode="auto">
          <a:xfrm>
            <a:off x="7471833" y="4286250"/>
            <a:ext cx="869598" cy="2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b="1"/>
              <a:t>DLC (4)</a:t>
            </a:r>
          </a:p>
        </p:txBody>
      </p:sp>
      <p:sp>
        <p:nvSpPr>
          <p:cNvPr id="18505" name="Text Box 73"/>
          <p:cNvSpPr txBox="1">
            <a:spLocks noChangeArrowheads="1"/>
          </p:cNvSpPr>
          <p:nvPr/>
        </p:nvSpPr>
        <p:spPr bwMode="auto">
          <a:xfrm rot="16200000">
            <a:off x="4020785" y="4259220"/>
            <a:ext cx="534459" cy="2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b="1"/>
              <a:t>IDE</a:t>
            </a:r>
          </a:p>
        </p:txBody>
      </p:sp>
      <p:sp>
        <p:nvSpPr>
          <p:cNvPr id="18506" name="Text Box 74"/>
          <p:cNvSpPr txBox="1">
            <a:spLocks noChangeArrowheads="1"/>
          </p:cNvSpPr>
          <p:nvPr/>
        </p:nvSpPr>
        <p:spPr bwMode="auto">
          <a:xfrm rot="16200000">
            <a:off x="6870348" y="4181609"/>
            <a:ext cx="530930" cy="2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b="1"/>
              <a:t>r1</a:t>
            </a:r>
            <a:endParaRPr lang="en-US" altLang="en-US" sz="1222"/>
          </a:p>
        </p:txBody>
      </p:sp>
      <p:sp>
        <p:nvSpPr>
          <p:cNvPr id="18507" name="Line 75"/>
          <p:cNvSpPr>
            <a:spLocks noChangeShapeType="1"/>
          </p:cNvSpPr>
          <p:nvPr/>
        </p:nvSpPr>
        <p:spPr bwMode="auto">
          <a:xfrm flipH="1">
            <a:off x="8182681" y="3905250"/>
            <a:ext cx="47448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18508" name="Line 76"/>
          <p:cNvSpPr>
            <a:spLocks noChangeShapeType="1"/>
          </p:cNvSpPr>
          <p:nvPr/>
        </p:nvSpPr>
        <p:spPr bwMode="auto">
          <a:xfrm>
            <a:off x="8015112" y="3905250"/>
            <a:ext cx="15169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18509" name="Line 77"/>
          <p:cNvSpPr>
            <a:spLocks noChangeShapeType="1"/>
          </p:cNvSpPr>
          <p:nvPr/>
        </p:nvSpPr>
        <p:spPr bwMode="auto">
          <a:xfrm flipH="1">
            <a:off x="6993821" y="3905250"/>
            <a:ext cx="144639"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18510" name="Line 78"/>
          <p:cNvSpPr>
            <a:spLocks noChangeShapeType="1"/>
          </p:cNvSpPr>
          <p:nvPr/>
        </p:nvSpPr>
        <p:spPr bwMode="auto">
          <a:xfrm>
            <a:off x="5242278" y="3905250"/>
            <a:ext cx="1740959"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18511" name="Text Box 79"/>
          <p:cNvSpPr txBox="1">
            <a:spLocks noChangeArrowheads="1"/>
          </p:cNvSpPr>
          <p:nvPr/>
        </p:nvSpPr>
        <p:spPr bwMode="auto">
          <a:xfrm rot="16200000">
            <a:off x="7121702" y="4222178"/>
            <a:ext cx="456847" cy="2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b="1"/>
              <a:t>r0</a:t>
            </a:r>
          </a:p>
        </p:txBody>
      </p:sp>
      <p:sp>
        <p:nvSpPr>
          <p:cNvPr id="18512" name="Line 80"/>
          <p:cNvSpPr>
            <a:spLocks noChangeShapeType="1"/>
          </p:cNvSpPr>
          <p:nvPr/>
        </p:nvSpPr>
        <p:spPr bwMode="auto">
          <a:xfrm flipV="1">
            <a:off x="3995209" y="2076098"/>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18513" name="Line 81"/>
          <p:cNvSpPr>
            <a:spLocks noChangeShapeType="1"/>
          </p:cNvSpPr>
          <p:nvPr/>
        </p:nvSpPr>
        <p:spPr bwMode="auto">
          <a:xfrm flipV="1">
            <a:off x="4148667" y="4210403"/>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18514" name="Line 82"/>
          <p:cNvSpPr>
            <a:spLocks noChangeShapeType="1"/>
          </p:cNvSpPr>
          <p:nvPr/>
        </p:nvSpPr>
        <p:spPr bwMode="auto">
          <a:xfrm>
            <a:off x="1959681" y="4210403"/>
            <a:ext cx="21695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18515" name="Text Box 83"/>
          <p:cNvSpPr txBox="1">
            <a:spLocks noChangeArrowheads="1"/>
          </p:cNvSpPr>
          <p:nvPr/>
        </p:nvSpPr>
        <p:spPr bwMode="auto">
          <a:xfrm>
            <a:off x="5339293" y="2153709"/>
            <a:ext cx="947208" cy="466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a:t>0 to 64 Bits</a:t>
            </a:r>
          </a:p>
        </p:txBody>
      </p:sp>
      <p:sp>
        <p:nvSpPr>
          <p:cNvPr id="18516" name="Text Box 84"/>
          <p:cNvSpPr txBox="1">
            <a:spLocks noChangeArrowheads="1"/>
          </p:cNvSpPr>
          <p:nvPr/>
        </p:nvSpPr>
        <p:spPr bwMode="auto">
          <a:xfrm>
            <a:off x="8263820" y="4286250"/>
            <a:ext cx="945444" cy="466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b="1"/>
              <a:t>0 to 64 Bits</a:t>
            </a:r>
          </a:p>
        </p:txBody>
      </p:sp>
      <p:sp>
        <p:nvSpPr>
          <p:cNvPr id="18517" name="Text Box 85"/>
          <p:cNvSpPr txBox="1">
            <a:spLocks noChangeArrowheads="1"/>
          </p:cNvSpPr>
          <p:nvPr/>
        </p:nvSpPr>
        <p:spPr bwMode="auto">
          <a:xfrm>
            <a:off x="7076722" y="2153709"/>
            <a:ext cx="712611" cy="2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a:t>15 Bits</a:t>
            </a:r>
          </a:p>
        </p:txBody>
      </p:sp>
      <p:sp>
        <p:nvSpPr>
          <p:cNvPr id="18518" name="Line 86"/>
          <p:cNvSpPr>
            <a:spLocks noChangeShapeType="1"/>
          </p:cNvSpPr>
          <p:nvPr/>
        </p:nvSpPr>
        <p:spPr bwMode="auto">
          <a:xfrm flipV="1">
            <a:off x="9526764" y="2076098"/>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18519" name="Line 87"/>
          <p:cNvSpPr>
            <a:spLocks noChangeShapeType="1"/>
          </p:cNvSpPr>
          <p:nvPr/>
        </p:nvSpPr>
        <p:spPr bwMode="auto">
          <a:xfrm flipV="1">
            <a:off x="9526764" y="161925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18520" name="Line 88"/>
          <p:cNvSpPr>
            <a:spLocks noChangeShapeType="1"/>
          </p:cNvSpPr>
          <p:nvPr/>
        </p:nvSpPr>
        <p:spPr bwMode="auto">
          <a:xfrm>
            <a:off x="9290404" y="1772709"/>
            <a:ext cx="23636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18521" name="Text Box 89"/>
          <p:cNvSpPr txBox="1">
            <a:spLocks noChangeArrowheads="1"/>
          </p:cNvSpPr>
          <p:nvPr/>
        </p:nvSpPr>
        <p:spPr bwMode="auto">
          <a:xfrm>
            <a:off x="8734778" y="2153709"/>
            <a:ext cx="791987" cy="2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b="1"/>
              <a:t>7 Bits</a:t>
            </a:r>
            <a:endParaRPr lang="en-US" altLang="en-US" sz="1222"/>
          </a:p>
        </p:txBody>
      </p:sp>
      <p:sp>
        <p:nvSpPr>
          <p:cNvPr id="18522" name="Text Box 90"/>
          <p:cNvSpPr txBox="1">
            <a:spLocks noChangeArrowheads="1"/>
          </p:cNvSpPr>
          <p:nvPr/>
        </p:nvSpPr>
        <p:spPr bwMode="auto">
          <a:xfrm>
            <a:off x="9473848" y="1619250"/>
            <a:ext cx="553861" cy="466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b="1"/>
              <a:t>Inter-</a:t>
            </a:r>
            <a:endParaRPr lang="en-US" altLang="en-US" sz="1222"/>
          </a:p>
        </p:txBody>
      </p:sp>
      <p:sp>
        <p:nvSpPr>
          <p:cNvPr id="18523" name="Text Box 91"/>
          <p:cNvSpPr txBox="1">
            <a:spLocks noChangeArrowheads="1"/>
          </p:cNvSpPr>
          <p:nvPr/>
        </p:nvSpPr>
        <p:spPr bwMode="auto">
          <a:xfrm>
            <a:off x="9447389" y="1772709"/>
            <a:ext cx="790222" cy="2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b="1"/>
              <a:t>mission</a:t>
            </a:r>
            <a:endParaRPr lang="en-US" altLang="en-US" sz="1222"/>
          </a:p>
        </p:txBody>
      </p:sp>
      <p:sp>
        <p:nvSpPr>
          <p:cNvPr id="18524" name="Text Box 92"/>
          <p:cNvSpPr txBox="1">
            <a:spLocks noChangeArrowheads="1"/>
          </p:cNvSpPr>
          <p:nvPr/>
        </p:nvSpPr>
        <p:spPr bwMode="auto">
          <a:xfrm>
            <a:off x="1940278" y="5048250"/>
            <a:ext cx="8219722" cy="500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2000" b="1"/>
              <a:t>Difference between Standard Frame and Extended Frame</a:t>
            </a:r>
            <a:r>
              <a:rPr lang="en-US" altLang="en-US" sz="2667" b="1"/>
              <a:t> </a:t>
            </a:r>
            <a:endParaRPr lang="en-US" altLang="en-US" sz="2667"/>
          </a:p>
        </p:txBody>
      </p:sp>
      <p:sp>
        <p:nvSpPr>
          <p:cNvPr id="18525" name="Text Box 93"/>
          <p:cNvSpPr txBox="1">
            <a:spLocks noChangeArrowheads="1"/>
          </p:cNvSpPr>
          <p:nvPr/>
        </p:nvSpPr>
        <p:spPr bwMode="auto">
          <a:xfrm>
            <a:off x="2335389" y="5429251"/>
            <a:ext cx="7032626" cy="3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Char char="•"/>
            </a:pPr>
            <a:r>
              <a:rPr lang="en-US" altLang="en-US" sz="1778" b="1"/>
              <a:t> Differs only in Arbitration field and Control field</a:t>
            </a:r>
          </a:p>
        </p:txBody>
      </p:sp>
      <p:sp>
        <p:nvSpPr>
          <p:cNvPr id="18526" name="Line 94"/>
          <p:cNvSpPr>
            <a:spLocks noChangeShapeType="1"/>
          </p:cNvSpPr>
          <p:nvPr/>
        </p:nvSpPr>
        <p:spPr bwMode="auto">
          <a:xfrm flipV="1">
            <a:off x="10001250" y="161925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18527" name="Line 95"/>
          <p:cNvSpPr>
            <a:spLocks noChangeShapeType="1"/>
          </p:cNvSpPr>
          <p:nvPr/>
        </p:nvSpPr>
        <p:spPr bwMode="auto">
          <a:xfrm flipV="1">
            <a:off x="10001250" y="2076098"/>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18528" name="Text Box 96"/>
          <p:cNvSpPr txBox="1">
            <a:spLocks noChangeArrowheads="1"/>
          </p:cNvSpPr>
          <p:nvPr/>
        </p:nvSpPr>
        <p:spPr bwMode="auto">
          <a:xfrm>
            <a:off x="9473848" y="2153709"/>
            <a:ext cx="791986" cy="2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b="1"/>
              <a:t>3 Bits</a:t>
            </a:r>
            <a:endParaRPr lang="en-US" altLang="en-US" sz="1222"/>
          </a:p>
        </p:txBody>
      </p:sp>
      <p:sp>
        <p:nvSpPr>
          <p:cNvPr id="18529" name="Line 97"/>
          <p:cNvSpPr>
            <a:spLocks noChangeShapeType="1"/>
          </p:cNvSpPr>
          <p:nvPr/>
        </p:nvSpPr>
        <p:spPr bwMode="auto">
          <a:xfrm flipV="1">
            <a:off x="10078861" y="2076098"/>
            <a:ext cx="0" cy="53445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18530" name="Line 98"/>
          <p:cNvSpPr>
            <a:spLocks noChangeShapeType="1"/>
          </p:cNvSpPr>
          <p:nvPr/>
        </p:nvSpPr>
        <p:spPr bwMode="auto">
          <a:xfrm flipH="1">
            <a:off x="9683750" y="2610556"/>
            <a:ext cx="395111" cy="2293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18531" name="Text Box 99"/>
          <p:cNvSpPr txBox="1">
            <a:spLocks noChangeArrowheads="1"/>
          </p:cNvSpPr>
          <p:nvPr/>
        </p:nvSpPr>
        <p:spPr bwMode="auto">
          <a:xfrm>
            <a:off x="9290404" y="2762250"/>
            <a:ext cx="869597" cy="2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b="1"/>
              <a:t>Bus Idle</a:t>
            </a:r>
            <a:endParaRPr lang="en-US" altLang="en-US" sz="1222"/>
          </a:p>
        </p:txBody>
      </p:sp>
      <p:sp>
        <p:nvSpPr>
          <p:cNvPr id="18532" name="Line 100"/>
          <p:cNvSpPr>
            <a:spLocks noChangeShapeType="1"/>
          </p:cNvSpPr>
          <p:nvPr/>
        </p:nvSpPr>
        <p:spPr bwMode="auto">
          <a:xfrm flipV="1">
            <a:off x="1940278" y="2076098"/>
            <a:ext cx="0" cy="61030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18533" name="Text Box 101"/>
          <p:cNvSpPr txBox="1">
            <a:spLocks noChangeArrowheads="1"/>
          </p:cNvSpPr>
          <p:nvPr/>
        </p:nvSpPr>
        <p:spPr bwMode="auto">
          <a:xfrm>
            <a:off x="1703917" y="2610556"/>
            <a:ext cx="869598" cy="2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b="1"/>
              <a:t>Bus Idle</a:t>
            </a:r>
            <a:endParaRPr lang="en-US" altLang="en-US" sz="1222"/>
          </a:p>
        </p:txBody>
      </p:sp>
      <p:sp>
        <p:nvSpPr>
          <p:cNvPr id="18534" name="Line 102"/>
          <p:cNvSpPr>
            <a:spLocks noChangeShapeType="1"/>
          </p:cNvSpPr>
          <p:nvPr/>
        </p:nvSpPr>
        <p:spPr bwMode="auto">
          <a:xfrm flipV="1">
            <a:off x="8263820" y="2383015"/>
            <a:ext cx="0" cy="60854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18535" name="Line 103"/>
          <p:cNvSpPr>
            <a:spLocks noChangeShapeType="1"/>
          </p:cNvSpPr>
          <p:nvPr/>
        </p:nvSpPr>
        <p:spPr bwMode="auto">
          <a:xfrm flipH="1">
            <a:off x="7552973" y="2991556"/>
            <a:ext cx="71084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18536" name="Text Box 104"/>
          <p:cNvSpPr txBox="1">
            <a:spLocks noChangeArrowheads="1"/>
          </p:cNvSpPr>
          <p:nvPr/>
        </p:nvSpPr>
        <p:spPr bwMode="auto">
          <a:xfrm>
            <a:off x="6838598" y="2839861"/>
            <a:ext cx="871361" cy="2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b="1"/>
              <a:t>Ack Slot</a:t>
            </a:r>
            <a:endParaRPr lang="en-US" altLang="en-US" sz="1222"/>
          </a:p>
        </p:txBody>
      </p:sp>
      <p:sp>
        <p:nvSpPr>
          <p:cNvPr id="18537" name="Line 105"/>
          <p:cNvSpPr>
            <a:spLocks noChangeShapeType="1"/>
          </p:cNvSpPr>
          <p:nvPr/>
        </p:nvSpPr>
        <p:spPr bwMode="auto">
          <a:xfrm flipV="1">
            <a:off x="8452556" y="2383014"/>
            <a:ext cx="0" cy="7602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18538" name="Line 106"/>
          <p:cNvSpPr>
            <a:spLocks noChangeShapeType="1"/>
          </p:cNvSpPr>
          <p:nvPr/>
        </p:nvSpPr>
        <p:spPr bwMode="auto">
          <a:xfrm flipV="1">
            <a:off x="7946320" y="3143250"/>
            <a:ext cx="5062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18539" name="Text Box 107"/>
          <p:cNvSpPr txBox="1">
            <a:spLocks noChangeArrowheads="1"/>
          </p:cNvSpPr>
          <p:nvPr/>
        </p:nvSpPr>
        <p:spPr bwMode="auto">
          <a:xfrm>
            <a:off x="6838598" y="2686403"/>
            <a:ext cx="1502833" cy="2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b="1"/>
              <a:t>CRC Delimiter</a:t>
            </a:r>
            <a:endParaRPr lang="en-US" altLang="en-US" sz="1222"/>
          </a:p>
        </p:txBody>
      </p:sp>
      <p:sp>
        <p:nvSpPr>
          <p:cNvPr id="18540" name="Line 108"/>
          <p:cNvSpPr>
            <a:spLocks noChangeShapeType="1"/>
          </p:cNvSpPr>
          <p:nvPr/>
        </p:nvSpPr>
        <p:spPr bwMode="auto">
          <a:xfrm flipV="1">
            <a:off x="8025694" y="2383014"/>
            <a:ext cx="0" cy="45684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18541" name="Line 109"/>
          <p:cNvSpPr>
            <a:spLocks noChangeShapeType="1"/>
          </p:cNvSpPr>
          <p:nvPr/>
        </p:nvSpPr>
        <p:spPr bwMode="auto">
          <a:xfrm flipH="1">
            <a:off x="7946321" y="2839861"/>
            <a:ext cx="7937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18542" name="Text Box 110"/>
          <p:cNvSpPr txBox="1">
            <a:spLocks noChangeArrowheads="1"/>
          </p:cNvSpPr>
          <p:nvPr/>
        </p:nvSpPr>
        <p:spPr bwMode="auto">
          <a:xfrm>
            <a:off x="6838598" y="2991556"/>
            <a:ext cx="1502833" cy="2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b="1"/>
              <a:t>Ack Delimiter</a:t>
            </a:r>
            <a:endParaRPr lang="en-US" altLang="en-US" sz="1222"/>
          </a:p>
        </p:txBody>
      </p:sp>
      <p:sp>
        <p:nvSpPr>
          <p:cNvPr id="18543" name="TextBox 8"/>
          <p:cNvSpPr txBox="1">
            <a:spLocks noChangeArrowheads="1"/>
          </p:cNvSpPr>
          <p:nvPr>
            <p:custDataLst>
              <p:tags r:id="rId1"/>
            </p:custDataLst>
          </p:nvPr>
        </p:nvSpPr>
        <p:spPr bwMode="auto">
          <a:xfrm>
            <a:off x="1947333" y="0"/>
            <a:ext cx="6350000" cy="578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63500" rIns="0" bIns="0" anchor="ctr"/>
          <a:lstStyle>
            <a:lvl1pPr>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buClrTx/>
              <a:buSzTx/>
              <a:buFontTx/>
              <a:buNone/>
            </a:pPr>
            <a:r>
              <a:rPr lang="en-GB" altLang="en-US" sz="3111" b="1">
                <a:solidFill>
                  <a:srgbClr val="FFFFFF"/>
                </a:solidFill>
              </a:rPr>
              <a:t>CAN Protocol</a:t>
            </a:r>
          </a:p>
        </p:txBody>
      </p:sp>
      <p:sp>
        <p:nvSpPr>
          <p:cNvPr id="18544" name="Slide Number Placeholder 113"/>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825492" indent="-317497">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269987" indent="-253997">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777982" indent="-253997">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285977" indent="-253997">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793972" indent="-253997"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3301967" indent="-253997"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809962" indent="-253997"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4317957" indent="-253997"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a:buClrTx/>
              <a:buSzTx/>
              <a:buFontTx/>
              <a:buNone/>
            </a:pPr>
            <a:fld id="{244A4A91-4ED1-4781-A56D-1B6ED29CC9C8}" type="slidenum">
              <a:rPr lang="en-US" altLang="de-DE" smtClean="0">
                <a:solidFill>
                  <a:srgbClr val="707070"/>
                </a:solidFill>
              </a:rPr>
              <a:pPr>
                <a:buClrTx/>
                <a:buSzTx/>
                <a:buFontTx/>
                <a:buNone/>
              </a:pPr>
              <a:t>73</a:t>
            </a:fld>
            <a:endParaRPr lang="en-US" altLang="de-DE">
              <a:solidFill>
                <a:srgbClr val="707070"/>
              </a:solidFill>
            </a:endParaRPr>
          </a:p>
        </p:txBody>
      </p:sp>
      <p:sp>
        <p:nvSpPr>
          <p:cNvPr id="113" name="Arrow: Pentagon 20">
            <a:hlinkClick r:id="rId4" action="ppaction://hlinksldjump"/>
            <a:extLst>
              <a:ext uri="{FF2B5EF4-FFF2-40B4-BE49-F238E27FC236}">
                <a16:creationId xmlns:a16="http://schemas.microsoft.com/office/drawing/2014/main" id="{5AECBE41-EE73-4392-8F87-FCD402BBAB80}"/>
              </a:ext>
            </a:extLst>
          </p:cNvPr>
          <p:cNvSpPr/>
          <p:nvPr/>
        </p:nvSpPr>
        <p:spPr>
          <a:xfrm>
            <a:off x="69852" y="69061"/>
            <a:ext cx="1006473" cy="387351"/>
          </a:xfrm>
          <a:prstGeom prst="homePlate">
            <a:avLst/>
          </a:prstGeom>
          <a:solidFill>
            <a:schemeClr val="tx1">
              <a:lumMod val="65000"/>
              <a:lumOff val="35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solidFill>
              </a:rPr>
              <a:t>HOME</a:t>
            </a:r>
          </a:p>
        </p:txBody>
      </p:sp>
      <p:sp>
        <p:nvSpPr>
          <p:cNvPr id="114" name="Arrow: Chevron 22">
            <a:hlinkClick r:id="rId5" action="ppaction://hlinksldjump"/>
            <a:extLst>
              <a:ext uri="{FF2B5EF4-FFF2-40B4-BE49-F238E27FC236}">
                <a16:creationId xmlns:a16="http://schemas.microsoft.com/office/drawing/2014/main" id="{E2A872B2-4E84-43C5-80C6-1A1600F24275}"/>
              </a:ext>
            </a:extLst>
          </p:cNvPr>
          <p:cNvSpPr/>
          <p:nvPr/>
        </p:nvSpPr>
        <p:spPr>
          <a:xfrm>
            <a:off x="2524937" y="68395"/>
            <a:ext cx="1974874"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solidFill>
                  <a:schemeClr val="tx1"/>
                </a:solidFill>
              </a:rPr>
              <a:t>CAN message</a:t>
            </a:r>
          </a:p>
        </p:txBody>
      </p:sp>
      <p:sp>
        <p:nvSpPr>
          <p:cNvPr id="115" name="Arrow: Chevron 21">
            <a:hlinkClick r:id="rId6" action="ppaction://hlinksldjump"/>
            <a:extLst>
              <a:ext uri="{FF2B5EF4-FFF2-40B4-BE49-F238E27FC236}">
                <a16:creationId xmlns:a16="http://schemas.microsoft.com/office/drawing/2014/main" id="{264F90F0-AF5D-45AC-8879-CB7BFFBD3B85}"/>
              </a:ext>
            </a:extLst>
          </p:cNvPr>
          <p:cNvSpPr/>
          <p:nvPr/>
        </p:nvSpPr>
        <p:spPr>
          <a:xfrm>
            <a:off x="1005435" y="68396"/>
            <a:ext cx="1593385" cy="387351"/>
          </a:xfrm>
          <a:prstGeom prst="chevron">
            <a:avLst/>
          </a:prstGeom>
          <a:solidFill>
            <a:schemeClr val="tx1">
              <a:lumMod val="65000"/>
              <a:lumOff val="35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solidFill>
              </a:rPr>
              <a:t>Appendix</a:t>
            </a:r>
          </a:p>
        </p:txBody>
      </p:sp>
    </p:spTree>
    <p:extLst>
      <p:ext uri="{BB962C8B-B14F-4D97-AF65-F5344CB8AC3E}">
        <p14:creationId xmlns:p14="http://schemas.microsoft.com/office/powerpoint/2010/main" val="33515814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1732140" y="762000"/>
            <a:ext cx="6164792" cy="500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2667" b="1" dirty="0"/>
              <a:t>Remote Frame Format </a:t>
            </a:r>
            <a:endParaRPr lang="en-US" altLang="en-US" sz="2667" dirty="0"/>
          </a:p>
        </p:txBody>
      </p:sp>
      <p:sp>
        <p:nvSpPr>
          <p:cNvPr id="20483" name="Line 3"/>
          <p:cNvSpPr>
            <a:spLocks noChangeShapeType="1"/>
          </p:cNvSpPr>
          <p:nvPr/>
        </p:nvSpPr>
        <p:spPr bwMode="auto">
          <a:xfrm>
            <a:off x="2049639" y="2056694"/>
            <a:ext cx="23812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20484" name="Line 4"/>
          <p:cNvSpPr>
            <a:spLocks noChangeShapeType="1"/>
          </p:cNvSpPr>
          <p:nvPr/>
        </p:nvSpPr>
        <p:spPr bwMode="auto">
          <a:xfrm>
            <a:off x="2287764" y="2056694"/>
            <a:ext cx="0" cy="3810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20485" name="Line 5"/>
          <p:cNvSpPr>
            <a:spLocks noChangeShapeType="1"/>
          </p:cNvSpPr>
          <p:nvPr/>
        </p:nvSpPr>
        <p:spPr bwMode="auto">
          <a:xfrm>
            <a:off x="2287765" y="2437694"/>
            <a:ext cx="23636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20486" name="Rectangle 6"/>
          <p:cNvSpPr>
            <a:spLocks noChangeArrowheads="1"/>
          </p:cNvSpPr>
          <p:nvPr/>
        </p:nvSpPr>
        <p:spPr bwMode="auto">
          <a:xfrm>
            <a:off x="2524126" y="2056694"/>
            <a:ext cx="1501069" cy="381000"/>
          </a:xfrm>
          <a:prstGeom prst="rect">
            <a:avLst/>
          </a:prstGeom>
          <a:solidFill>
            <a:srgbClr val="FF9900"/>
          </a:solidFill>
          <a:ln w="19050">
            <a:solidFill>
              <a:schemeClr val="tx1"/>
            </a:solidFill>
            <a:miter lim="800000"/>
            <a:headEnd/>
            <a:tailEnd/>
          </a:ln>
        </p:spPr>
        <p:txBody>
          <a:bodyPr wrap="none" lIns="98857" tIns="49429" rIns="98857" bIns="49429" anchor="ctr"/>
          <a:lstStyle>
            <a:lvl1pPr>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endParaRPr lang="en-US" altLang="en-US" sz="2000"/>
          </a:p>
        </p:txBody>
      </p:sp>
      <p:sp>
        <p:nvSpPr>
          <p:cNvPr id="20487" name="Line 7"/>
          <p:cNvSpPr>
            <a:spLocks noChangeShapeType="1"/>
          </p:cNvSpPr>
          <p:nvPr/>
        </p:nvSpPr>
        <p:spPr bwMode="auto">
          <a:xfrm>
            <a:off x="4261555" y="2437694"/>
            <a:ext cx="47448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20488" name="Rectangle 8"/>
          <p:cNvSpPr>
            <a:spLocks noChangeArrowheads="1"/>
          </p:cNvSpPr>
          <p:nvPr/>
        </p:nvSpPr>
        <p:spPr bwMode="auto">
          <a:xfrm>
            <a:off x="4743098" y="2056694"/>
            <a:ext cx="710847" cy="381000"/>
          </a:xfrm>
          <a:prstGeom prst="rect">
            <a:avLst/>
          </a:prstGeom>
          <a:solidFill>
            <a:srgbClr val="00FF00"/>
          </a:solidFill>
          <a:ln w="19050">
            <a:solidFill>
              <a:schemeClr val="tx1"/>
            </a:solidFill>
            <a:miter lim="800000"/>
            <a:headEnd/>
            <a:tailEnd/>
          </a:ln>
        </p:spPr>
        <p:txBody>
          <a:bodyPr wrap="none" lIns="98857" tIns="49429" rIns="98857" bIns="49429" anchor="ctr"/>
          <a:lstStyle>
            <a:lvl1pPr>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endParaRPr lang="en-US" altLang="en-US" sz="2000"/>
          </a:p>
        </p:txBody>
      </p:sp>
      <p:sp>
        <p:nvSpPr>
          <p:cNvPr id="20489" name="Line 9"/>
          <p:cNvSpPr>
            <a:spLocks noChangeShapeType="1"/>
          </p:cNvSpPr>
          <p:nvPr/>
        </p:nvSpPr>
        <p:spPr bwMode="auto">
          <a:xfrm flipV="1">
            <a:off x="4497917" y="2056694"/>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20490" name="Rectangle 10"/>
          <p:cNvSpPr>
            <a:spLocks noChangeArrowheads="1"/>
          </p:cNvSpPr>
          <p:nvPr/>
        </p:nvSpPr>
        <p:spPr bwMode="auto">
          <a:xfrm>
            <a:off x="5446890" y="2056694"/>
            <a:ext cx="948972" cy="381000"/>
          </a:xfrm>
          <a:prstGeom prst="rect">
            <a:avLst/>
          </a:prstGeom>
          <a:solidFill>
            <a:srgbClr val="33CCCC"/>
          </a:solidFill>
          <a:ln w="19050">
            <a:solidFill>
              <a:schemeClr val="tx1"/>
            </a:solidFill>
            <a:miter lim="800000"/>
            <a:headEnd/>
            <a:tailEnd/>
          </a:ln>
        </p:spPr>
        <p:txBody>
          <a:bodyPr wrap="none" lIns="98857" tIns="49429" rIns="98857" bIns="49429" anchor="ctr"/>
          <a:lstStyle>
            <a:lvl1pPr>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endParaRPr lang="en-US" altLang="en-US" sz="2000"/>
          </a:p>
        </p:txBody>
      </p:sp>
      <p:sp>
        <p:nvSpPr>
          <p:cNvPr id="20491" name="Line 11"/>
          <p:cNvSpPr>
            <a:spLocks noChangeShapeType="1"/>
          </p:cNvSpPr>
          <p:nvPr/>
        </p:nvSpPr>
        <p:spPr bwMode="auto">
          <a:xfrm flipV="1">
            <a:off x="6632222" y="2056694"/>
            <a:ext cx="1764"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20492" name="Line 12"/>
          <p:cNvSpPr>
            <a:spLocks noChangeShapeType="1"/>
          </p:cNvSpPr>
          <p:nvPr/>
        </p:nvSpPr>
        <p:spPr bwMode="auto">
          <a:xfrm>
            <a:off x="6395862" y="2056694"/>
            <a:ext cx="268640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20493" name="Line 13"/>
          <p:cNvSpPr>
            <a:spLocks noChangeShapeType="1"/>
          </p:cNvSpPr>
          <p:nvPr/>
        </p:nvSpPr>
        <p:spPr bwMode="auto">
          <a:xfrm>
            <a:off x="4261556" y="1599848"/>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20494" name="Line 14"/>
          <p:cNvSpPr>
            <a:spLocks noChangeShapeType="1"/>
          </p:cNvSpPr>
          <p:nvPr/>
        </p:nvSpPr>
        <p:spPr bwMode="auto">
          <a:xfrm>
            <a:off x="5446889" y="1599848"/>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20495" name="Text Box 15"/>
          <p:cNvSpPr txBox="1">
            <a:spLocks noChangeArrowheads="1"/>
          </p:cNvSpPr>
          <p:nvPr/>
        </p:nvSpPr>
        <p:spPr bwMode="auto">
          <a:xfrm>
            <a:off x="4340932" y="1599848"/>
            <a:ext cx="1342319" cy="2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b="1"/>
              <a:t>Control Field</a:t>
            </a:r>
            <a:endParaRPr lang="en-US" altLang="en-US" sz="1778"/>
          </a:p>
        </p:txBody>
      </p:sp>
      <p:sp>
        <p:nvSpPr>
          <p:cNvPr id="20496" name="Line 16"/>
          <p:cNvSpPr>
            <a:spLocks noChangeShapeType="1"/>
          </p:cNvSpPr>
          <p:nvPr/>
        </p:nvSpPr>
        <p:spPr bwMode="auto">
          <a:xfrm>
            <a:off x="2524126" y="1599848"/>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20497" name="Line 17"/>
          <p:cNvSpPr>
            <a:spLocks noChangeShapeType="1"/>
          </p:cNvSpPr>
          <p:nvPr/>
        </p:nvSpPr>
        <p:spPr bwMode="auto">
          <a:xfrm>
            <a:off x="2287764" y="1599848"/>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20498" name="Text Box 18"/>
          <p:cNvSpPr txBox="1">
            <a:spLocks noChangeArrowheads="1"/>
          </p:cNvSpPr>
          <p:nvPr/>
        </p:nvSpPr>
        <p:spPr bwMode="auto">
          <a:xfrm rot="16200000">
            <a:off x="2135188" y="2105511"/>
            <a:ext cx="530931" cy="2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b="1"/>
              <a:t>SOF</a:t>
            </a:r>
          </a:p>
        </p:txBody>
      </p:sp>
      <p:sp>
        <p:nvSpPr>
          <p:cNvPr id="20499" name="Text Box 19"/>
          <p:cNvSpPr txBox="1">
            <a:spLocks noChangeArrowheads="1"/>
          </p:cNvSpPr>
          <p:nvPr/>
        </p:nvSpPr>
        <p:spPr bwMode="auto">
          <a:xfrm rot="16200000">
            <a:off x="3894667" y="2104630"/>
            <a:ext cx="532694" cy="2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b="1"/>
              <a:t>RTR</a:t>
            </a:r>
          </a:p>
        </p:txBody>
      </p:sp>
      <p:sp>
        <p:nvSpPr>
          <p:cNvPr id="20500" name="Text Box 20"/>
          <p:cNvSpPr txBox="1">
            <a:spLocks noChangeArrowheads="1"/>
          </p:cNvSpPr>
          <p:nvPr/>
        </p:nvSpPr>
        <p:spPr bwMode="auto">
          <a:xfrm>
            <a:off x="2524126" y="2134306"/>
            <a:ext cx="1501069" cy="2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b="1"/>
              <a:t>11 Bit Identifier</a:t>
            </a:r>
          </a:p>
        </p:txBody>
      </p:sp>
      <p:sp>
        <p:nvSpPr>
          <p:cNvPr id="20501" name="Text Box 21"/>
          <p:cNvSpPr txBox="1">
            <a:spLocks noChangeArrowheads="1"/>
          </p:cNvSpPr>
          <p:nvPr/>
        </p:nvSpPr>
        <p:spPr bwMode="auto">
          <a:xfrm>
            <a:off x="2601737" y="1599848"/>
            <a:ext cx="1501069" cy="466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a:t>   </a:t>
            </a:r>
            <a:r>
              <a:rPr lang="en-US" altLang="en-US" sz="1222" b="1"/>
              <a:t>Arbitration Field</a:t>
            </a:r>
            <a:endParaRPr lang="en-US" altLang="en-US" sz="1222"/>
          </a:p>
        </p:txBody>
      </p:sp>
      <p:sp>
        <p:nvSpPr>
          <p:cNvPr id="20502" name="Line 22"/>
          <p:cNvSpPr>
            <a:spLocks noChangeShapeType="1"/>
          </p:cNvSpPr>
          <p:nvPr/>
        </p:nvSpPr>
        <p:spPr bwMode="auto">
          <a:xfrm>
            <a:off x="5446889" y="1599848"/>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20503" name="Line 23"/>
          <p:cNvSpPr>
            <a:spLocks noChangeShapeType="1"/>
          </p:cNvSpPr>
          <p:nvPr/>
        </p:nvSpPr>
        <p:spPr bwMode="auto">
          <a:xfrm>
            <a:off x="6632222" y="1599848"/>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20504" name="Text Box 24"/>
          <p:cNvSpPr txBox="1">
            <a:spLocks noChangeArrowheads="1"/>
          </p:cNvSpPr>
          <p:nvPr/>
        </p:nvSpPr>
        <p:spPr bwMode="auto">
          <a:xfrm>
            <a:off x="5524500" y="1599848"/>
            <a:ext cx="1028348" cy="2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b="1"/>
              <a:t>CRC Field</a:t>
            </a:r>
            <a:endParaRPr lang="en-US" altLang="en-US" sz="1222"/>
          </a:p>
        </p:txBody>
      </p:sp>
      <p:sp>
        <p:nvSpPr>
          <p:cNvPr id="20505" name="Text Box 25"/>
          <p:cNvSpPr txBox="1">
            <a:spLocks noChangeArrowheads="1"/>
          </p:cNvSpPr>
          <p:nvPr/>
        </p:nvSpPr>
        <p:spPr bwMode="auto">
          <a:xfrm>
            <a:off x="4736043" y="2134306"/>
            <a:ext cx="869597" cy="2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b="1"/>
              <a:t>DLC (4)</a:t>
            </a:r>
          </a:p>
        </p:txBody>
      </p:sp>
      <p:sp>
        <p:nvSpPr>
          <p:cNvPr id="20506" name="Text Box 26"/>
          <p:cNvSpPr txBox="1">
            <a:spLocks noChangeArrowheads="1"/>
          </p:cNvSpPr>
          <p:nvPr/>
        </p:nvSpPr>
        <p:spPr bwMode="auto">
          <a:xfrm rot="16200000">
            <a:off x="4131029" y="2104630"/>
            <a:ext cx="532694" cy="2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b="1"/>
              <a:t>IDE</a:t>
            </a:r>
          </a:p>
        </p:txBody>
      </p:sp>
      <p:sp>
        <p:nvSpPr>
          <p:cNvPr id="20507" name="Text Box 27"/>
          <p:cNvSpPr txBox="1">
            <a:spLocks noChangeArrowheads="1"/>
          </p:cNvSpPr>
          <p:nvPr/>
        </p:nvSpPr>
        <p:spPr bwMode="auto">
          <a:xfrm rot="16200000">
            <a:off x="4368272" y="2104630"/>
            <a:ext cx="532694" cy="2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b="1"/>
              <a:t>r0</a:t>
            </a:r>
          </a:p>
        </p:txBody>
      </p:sp>
      <p:sp>
        <p:nvSpPr>
          <p:cNvPr id="20508" name="Line 28"/>
          <p:cNvSpPr>
            <a:spLocks noChangeShapeType="1"/>
          </p:cNvSpPr>
          <p:nvPr/>
        </p:nvSpPr>
        <p:spPr bwMode="auto">
          <a:xfrm flipV="1">
            <a:off x="6868584" y="2056694"/>
            <a:ext cx="1764"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20509" name="Line 29"/>
          <p:cNvSpPr>
            <a:spLocks noChangeShapeType="1"/>
          </p:cNvSpPr>
          <p:nvPr/>
        </p:nvSpPr>
        <p:spPr bwMode="auto">
          <a:xfrm flipV="1">
            <a:off x="7108472" y="1599848"/>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20510" name="Rectangle 30"/>
          <p:cNvSpPr>
            <a:spLocks noChangeArrowheads="1"/>
          </p:cNvSpPr>
          <p:nvPr/>
        </p:nvSpPr>
        <p:spPr bwMode="auto">
          <a:xfrm>
            <a:off x="6552849" y="1677459"/>
            <a:ext cx="588785" cy="2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b="1"/>
              <a:t> Field</a:t>
            </a:r>
          </a:p>
        </p:txBody>
      </p:sp>
      <p:sp>
        <p:nvSpPr>
          <p:cNvPr id="20511" name="Rectangle 31"/>
          <p:cNvSpPr>
            <a:spLocks noChangeArrowheads="1"/>
          </p:cNvSpPr>
          <p:nvPr/>
        </p:nvSpPr>
        <p:spPr bwMode="auto">
          <a:xfrm>
            <a:off x="6552849" y="1524000"/>
            <a:ext cx="558905" cy="2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b="1"/>
              <a:t> ACK</a:t>
            </a:r>
          </a:p>
        </p:txBody>
      </p:sp>
      <p:sp>
        <p:nvSpPr>
          <p:cNvPr id="20512" name="Text Box 32"/>
          <p:cNvSpPr txBox="1">
            <a:spLocks noChangeArrowheads="1"/>
          </p:cNvSpPr>
          <p:nvPr/>
        </p:nvSpPr>
        <p:spPr bwMode="auto">
          <a:xfrm>
            <a:off x="7265459" y="1524000"/>
            <a:ext cx="790222" cy="466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b="1"/>
              <a:t>End of Frame</a:t>
            </a:r>
          </a:p>
        </p:txBody>
      </p:sp>
      <p:sp>
        <p:nvSpPr>
          <p:cNvPr id="20513" name="Line 33"/>
          <p:cNvSpPr>
            <a:spLocks noChangeShapeType="1"/>
          </p:cNvSpPr>
          <p:nvPr/>
        </p:nvSpPr>
        <p:spPr bwMode="auto">
          <a:xfrm flipH="1">
            <a:off x="7108472" y="1753306"/>
            <a:ext cx="156987" cy="176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20514" name="Line 34"/>
          <p:cNvSpPr>
            <a:spLocks noChangeShapeType="1"/>
          </p:cNvSpPr>
          <p:nvPr/>
        </p:nvSpPr>
        <p:spPr bwMode="auto">
          <a:xfrm>
            <a:off x="6395862" y="1753306"/>
            <a:ext cx="236361" cy="176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20515" name="Line 35"/>
          <p:cNvSpPr>
            <a:spLocks noChangeShapeType="1"/>
          </p:cNvSpPr>
          <p:nvPr/>
        </p:nvSpPr>
        <p:spPr bwMode="auto">
          <a:xfrm flipH="1">
            <a:off x="5446889" y="1753306"/>
            <a:ext cx="158750" cy="176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20516" name="Line 36"/>
          <p:cNvSpPr>
            <a:spLocks noChangeShapeType="1"/>
          </p:cNvSpPr>
          <p:nvPr/>
        </p:nvSpPr>
        <p:spPr bwMode="auto">
          <a:xfrm>
            <a:off x="5369278" y="1753306"/>
            <a:ext cx="7761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20517" name="Line 37"/>
          <p:cNvSpPr>
            <a:spLocks noChangeShapeType="1"/>
          </p:cNvSpPr>
          <p:nvPr/>
        </p:nvSpPr>
        <p:spPr bwMode="auto">
          <a:xfrm flipH="1">
            <a:off x="4261555" y="1753306"/>
            <a:ext cx="1569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20518" name="Line 38"/>
          <p:cNvSpPr>
            <a:spLocks noChangeShapeType="1"/>
          </p:cNvSpPr>
          <p:nvPr/>
        </p:nvSpPr>
        <p:spPr bwMode="auto">
          <a:xfrm>
            <a:off x="4025195" y="1753306"/>
            <a:ext cx="23636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20519" name="Line 39"/>
          <p:cNvSpPr>
            <a:spLocks noChangeShapeType="1"/>
          </p:cNvSpPr>
          <p:nvPr/>
        </p:nvSpPr>
        <p:spPr bwMode="auto">
          <a:xfrm flipH="1">
            <a:off x="2524126" y="1753306"/>
            <a:ext cx="23636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20520" name="Line 40"/>
          <p:cNvSpPr>
            <a:spLocks noChangeShapeType="1"/>
          </p:cNvSpPr>
          <p:nvPr/>
        </p:nvSpPr>
        <p:spPr bwMode="auto">
          <a:xfrm flipV="1">
            <a:off x="7108472" y="2056694"/>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20521" name="Line 41"/>
          <p:cNvSpPr>
            <a:spLocks noChangeShapeType="1"/>
          </p:cNvSpPr>
          <p:nvPr/>
        </p:nvSpPr>
        <p:spPr bwMode="auto">
          <a:xfrm flipV="1">
            <a:off x="4261556" y="2056694"/>
            <a:ext cx="0" cy="3810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20522" name="Text Box 42"/>
          <p:cNvSpPr txBox="1">
            <a:spLocks noChangeArrowheads="1"/>
          </p:cNvSpPr>
          <p:nvPr/>
        </p:nvSpPr>
        <p:spPr bwMode="auto">
          <a:xfrm>
            <a:off x="5605639" y="2134306"/>
            <a:ext cx="710848" cy="2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b="1"/>
              <a:t>15 Bits</a:t>
            </a:r>
          </a:p>
        </p:txBody>
      </p:sp>
      <p:sp>
        <p:nvSpPr>
          <p:cNvPr id="20523" name="Line 43"/>
          <p:cNvSpPr>
            <a:spLocks noChangeShapeType="1"/>
          </p:cNvSpPr>
          <p:nvPr/>
        </p:nvSpPr>
        <p:spPr bwMode="auto">
          <a:xfrm flipV="1">
            <a:off x="8172099" y="2056694"/>
            <a:ext cx="1763"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20524" name="Line 44"/>
          <p:cNvSpPr>
            <a:spLocks noChangeShapeType="1"/>
          </p:cNvSpPr>
          <p:nvPr/>
        </p:nvSpPr>
        <p:spPr bwMode="auto">
          <a:xfrm flipV="1">
            <a:off x="8172099" y="1599848"/>
            <a:ext cx="1763"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20525" name="Line 45"/>
          <p:cNvSpPr>
            <a:spLocks noChangeShapeType="1"/>
          </p:cNvSpPr>
          <p:nvPr/>
        </p:nvSpPr>
        <p:spPr bwMode="auto">
          <a:xfrm>
            <a:off x="7819321" y="1753306"/>
            <a:ext cx="236361" cy="176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20526" name="Text Box 46"/>
          <p:cNvSpPr txBox="1">
            <a:spLocks noChangeArrowheads="1"/>
          </p:cNvSpPr>
          <p:nvPr/>
        </p:nvSpPr>
        <p:spPr bwMode="auto">
          <a:xfrm>
            <a:off x="7265459" y="2134306"/>
            <a:ext cx="790222" cy="2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b="1"/>
              <a:t>7 Bits</a:t>
            </a:r>
          </a:p>
        </p:txBody>
      </p:sp>
      <p:sp>
        <p:nvSpPr>
          <p:cNvPr id="20527" name="Text Box 47"/>
          <p:cNvSpPr txBox="1">
            <a:spLocks noChangeArrowheads="1"/>
          </p:cNvSpPr>
          <p:nvPr/>
        </p:nvSpPr>
        <p:spPr bwMode="auto">
          <a:xfrm>
            <a:off x="8099778" y="1599848"/>
            <a:ext cx="552098" cy="466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b="1"/>
              <a:t>Inter-</a:t>
            </a:r>
            <a:endParaRPr lang="en-US" altLang="en-US" sz="1222"/>
          </a:p>
        </p:txBody>
      </p:sp>
      <p:sp>
        <p:nvSpPr>
          <p:cNvPr id="20528" name="Text Box 48"/>
          <p:cNvSpPr txBox="1">
            <a:spLocks noChangeArrowheads="1"/>
          </p:cNvSpPr>
          <p:nvPr/>
        </p:nvSpPr>
        <p:spPr bwMode="auto">
          <a:xfrm>
            <a:off x="8099779" y="1753306"/>
            <a:ext cx="709083" cy="466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b="1"/>
              <a:t>mission</a:t>
            </a:r>
            <a:endParaRPr lang="en-US" altLang="en-US" sz="1222"/>
          </a:p>
        </p:txBody>
      </p:sp>
      <p:sp>
        <p:nvSpPr>
          <p:cNvPr id="20529" name="Line 49"/>
          <p:cNvSpPr>
            <a:spLocks noChangeShapeType="1"/>
          </p:cNvSpPr>
          <p:nvPr/>
        </p:nvSpPr>
        <p:spPr bwMode="auto">
          <a:xfrm>
            <a:off x="4025195" y="2056694"/>
            <a:ext cx="23636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20530" name="Rectangle 50"/>
          <p:cNvSpPr>
            <a:spLocks noChangeArrowheads="1"/>
          </p:cNvSpPr>
          <p:nvPr/>
        </p:nvSpPr>
        <p:spPr bwMode="auto">
          <a:xfrm>
            <a:off x="8369653" y="3277306"/>
            <a:ext cx="180084" cy="2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endParaRPr lang="en-US" altLang="en-US" sz="1222"/>
          </a:p>
        </p:txBody>
      </p:sp>
      <p:sp>
        <p:nvSpPr>
          <p:cNvPr id="20531" name="Line 51"/>
          <p:cNvSpPr>
            <a:spLocks noChangeShapeType="1"/>
          </p:cNvSpPr>
          <p:nvPr/>
        </p:nvSpPr>
        <p:spPr bwMode="auto">
          <a:xfrm flipV="1">
            <a:off x="8683626" y="2056694"/>
            <a:ext cx="1763"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20532" name="Text Box 52"/>
          <p:cNvSpPr txBox="1">
            <a:spLocks noChangeArrowheads="1"/>
          </p:cNvSpPr>
          <p:nvPr/>
        </p:nvSpPr>
        <p:spPr bwMode="auto">
          <a:xfrm>
            <a:off x="8172098" y="2134306"/>
            <a:ext cx="790222" cy="2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b="1"/>
              <a:t>3 Bits</a:t>
            </a:r>
            <a:endParaRPr lang="en-US" altLang="en-US" sz="1222"/>
          </a:p>
        </p:txBody>
      </p:sp>
      <p:sp>
        <p:nvSpPr>
          <p:cNvPr id="20533" name="Line 53"/>
          <p:cNvSpPr>
            <a:spLocks noChangeShapeType="1"/>
          </p:cNvSpPr>
          <p:nvPr/>
        </p:nvSpPr>
        <p:spPr bwMode="auto">
          <a:xfrm flipV="1">
            <a:off x="8683626" y="1599848"/>
            <a:ext cx="1763"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20534" name="Text Box 54"/>
          <p:cNvSpPr txBox="1">
            <a:spLocks noChangeArrowheads="1"/>
          </p:cNvSpPr>
          <p:nvPr/>
        </p:nvSpPr>
        <p:spPr bwMode="auto">
          <a:xfrm>
            <a:off x="2335389" y="3199695"/>
            <a:ext cx="6858000" cy="63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Char char="•"/>
            </a:pPr>
            <a:r>
              <a:rPr lang="en-US" altLang="en-US" sz="1778" b="1" dirty="0"/>
              <a:t> Node acting as Receiver for certain data initiates a Remote frame</a:t>
            </a:r>
          </a:p>
        </p:txBody>
      </p:sp>
      <p:sp>
        <p:nvSpPr>
          <p:cNvPr id="20535" name="Text Box 55"/>
          <p:cNvSpPr txBox="1">
            <a:spLocks noChangeArrowheads="1"/>
          </p:cNvSpPr>
          <p:nvPr/>
        </p:nvSpPr>
        <p:spPr bwMode="auto">
          <a:xfrm>
            <a:off x="2335389" y="3810001"/>
            <a:ext cx="7223126" cy="63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Char char="•"/>
            </a:pPr>
            <a:r>
              <a:rPr lang="en-US" altLang="en-US" sz="1778" b="1" dirty="0"/>
              <a:t> Consists of all the fields except data field as compared to a data frame</a:t>
            </a:r>
          </a:p>
        </p:txBody>
      </p:sp>
      <p:sp>
        <p:nvSpPr>
          <p:cNvPr id="20536" name="Text Box 56"/>
          <p:cNvSpPr txBox="1">
            <a:spLocks noChangeArrowheads="1"/>
          </p:cNvSpPr>
          <p:nvPr/>
        </p:nvSpPr>
        <p:spPr bwMode="auto">
          <a:xfrm>
            <a:off x="2335389" y="4420306"/>
            <a:ext cx="6858000" cy="3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Char char="•"/>
            </a:pPr>
            <a:r>
              <a:rPr lang="en-US" altLang="en-US" sz="1778" b="1" dirty="0"/>
              <a:t> Contrary to Data Frames, the RTR bit is recessive</a:t>
            </a:r>
          </a:p>
        </p:txBody>
      </p:sp>
      <p:sp>
        <p:nvSpPr>
          <p:cNvPr id="20537" name="Text Box 57"/>
          <p:cNvSpPr txBox="1">
            <a:spLocks noChangeArrowheads="1"/>
          </p:cNvSpPr>
          <p:nvPr/>
        </p:nvSpPr>
        <p:spPr bwMode="auto">
          <a:xfrm>
            <a:off x="2335389" y="5028848"/>
            <a:ext cx="6858000" cy="3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Char char="•"/>
            </a:pPr>
            <a:r>
              <a:rPr lang="en-US" altLang="en-US" sz="1778" b="1" dirty="0"/>
              <a:t> Exists for both the standard and extended format</a:t>
            </a:r>
          </a:p>
        </p:txBody>
      </p:sp>
      <p:sp>
        <p:nvSpPr>
          <p:cNvPr id="20538" name="Line 59"/>
          <p:cNvSpPr>
            <a:spLocks noChangeShapeType="1"/>
          </p:cNvSpPr>
          <p:nvPr/>
        </p:nvSpPr>
        <p:spPr bwMode="auto">
          <a:xfrm flipV="1">
            <a:off x="6787444" y="2286000"/>
            <a:ext cx="0" cy="61030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20539" name="Text Box 60"/>
          <p:cNvSpPr txBox="1">
            <a:spLocks noChangeArrowheads="1"/>
          </p:cNvSpPr>
          <p:nvPr/>
        </p:nvSpPr>
        <p:spPr bwMode="auto">
          <a:xfrm>
            <a:off x="5399265" y="2742848"/>
            <a:ext cx="869597" cy="2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b="1"/>
              <a:t>Ack Slot</a:t>
            </a:r>
            <a:endParaRPr lang="en-US" altLang="en-US" sz="1222"/>
          </a:p>
        </p:txBody>
      </p:sp>
      <p:sp>
        <p:nvSpPr>
          <p:cNvPr id="20540" name="Line 61"/>
          <p:cNvSpPr>
            <a:spLocks noChangeShapeType="1"/>
          </p:cNvSpPr>
          <p:nvPr/>
        </p:nvSpPr>
        <p:spPr bwMode="auto">
          <a:xfrm flipV="1">
            <a:off x="7011459" y="2286000"/>
            <a:ext cx="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20541" name="Line 62"/>
          <p:cNvSpPr>
            <a:spLocks noChangeShapeType="1"/>
          </p:cNvSpPr>
          <p:nvPr/>
        </p:nvSpPr>
        <p:spPr bwMode="auto">
          <a:xfrm flipV="1">
            <a:off x="6506987" y="3048000"/>
            <a:ext cx="5044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20542" name="Text Box 63"/>
          <p:cNvSpPr txBox="1">
            <a:spLocks noChangeArrowheads="1"/>
          </p:cNvSpPr>
          <p:nvPr/>
        </p:nvSpPr>
        <p:spPr bwMode="auto">
          <a:xfrm>
            <a:off x="5399265" y="2591153"/>
            <a:ext cx="1502833" cy="2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b="1"/>
              <a:t>CRC Delimiter</a:t>
            </a:r>
            <a:endParaRPr lang="en-US" altLang="en-US" sz="1222"/>
          </a:p>
        </p:txBody>
      </p:sp>
      <p:sp>
        <p:nvSpPr>
          <p:cNvPr id="20543" name="Line 64"/>
          <p:cNvSpPr>
            <a:spLocks noChangeShapeType="1"/>
          </p:cNvSpPr>
          <p:nvPr/>
        </p:nvSpPr>
        <p:spPr bwMode="auto">
          <a:xfrm flipV="1">
            <a:off x="6566959" y="2286000"/>
            <a:ext cx="0" cy="4568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20544" name="Text Box 65"/>
          <p:cNvSpPr txBox="1">
            <a:spLocks noChangeArrowheads="1"/>
          </p:cNvSpPr>
          <p:nvPr/>
        </p:nvSpPr>
        <p:spPr bwMode="auto">
          <a:xfrm>
            <a:off x="5399265" y="2896306"/>
            <a:ext cx="1502833" cy="2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b="1"/>
              <a:t>Ack Delimiter</a:t>
            </a:r>
            <a:endParaRPr lang="en-US" altLang="en-US" sz="1222"/>
          </a:p>
        </p:txBody>
      </p:sp>
      <p:sp>
        <p:nvSpPr>
          <p:cNvPr id="20545" name="Line 66"/>
          <p:cNvSpPr>
            <a:spLocks noChangeShapeType="1"/>
          </p:cNvSpPr>
          <p:nvPr/>
        </p:nvSpPr>
        <p:spPr bwMode="auto">
          <a:xfrm flipH="1">
            <a:off x="6057195" y="2896306"/>
            <a:ext cx="7302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20546" name="Line 67"/>
          <p:cNvSpPr>
            <a:spLocks noChangeShapeType="1"/>
          </p:cNvSpPr>
          <p:nvPr/>
        </p:nvSpPr>
        <p:spPr bwMode="auto">
          <a:xfrm flipH="1">
            <a:off x="6420556" y="2742848"/>
            <a:ext cx="14640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20547" name="TextBox 8"/>
          <p:cNvSpPr txBox="1">
            <a:spLocks noChangeArrowheads="1"/>
          </p:cNvSpPr>
          <p:nvPr>
            <p:custDataLst>
              <p:tags r:id="rId1"/>
            </p:custDataLst>
          </p:nvPr>
        </p:nvSpPr>
        <p:spPr bwMode="auto">
          <a:xfrm>
            <a:off x="1947333" y="0"/>
            <a:ext cx="6350000" cy="578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63500" rIns="0" bIns="0" anchor="ctr"/>
          <a:lstStyle>
            <a:lvl1pPr>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buClrTx/>
              <a:buSzTx/>
              <a:buFontTx/>
              <a:buNone/>
            </a:pPr>
            <a:r>
              <a:rPr lang="en-GB" altLang="en-US" sz="3111" b="1">
                <a:solidFill>
                  <a:srgbClr val="FFFFFF"/>
                </a:solidFill>
              </a:rPr>
              <a:t>CAN Protocol</a:t>
            </a:r>
          </a:p>
        </p:txBody>
      </p:sp>
      <p:sp>
        <p:nvSpPr>
          <p:cNvPr id="20548" name="Slide Number Placeholder 69"/>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825492" indent="-317497">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269987" indent="-253997">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777982" indent="-253997">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285977" indent="-253997">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793972" indent="-253997"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3301967" indent="-253997"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809962" indent="-253997"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4317957" indent="-253997"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a:buClrTx/>
              <a:buSzTx/>
              <a:buFontTx/>
              <a:buNone/>
            </a:pPr>
            <a:fld id="{7C9F4CE3-627C-43B6-A636-CB7DFADED867}" type="slidenum">
              <a:rPr lang="en-US" altLang="de-DE" smtClean="0">
                <a:solidFill>
                  <a:srgbClr val="707070"/>
                </a:solidFill>
              </a:rPr>
              <a:pPr>
                <a:buClrTx/>
                <a:buSzTx/>
                <a:buFontTx/>
                <a:buNone/>
              </a:pPr>
              <a:t>74</a:t>
            </a:fld>
            <a:endParaRPr lang="en-US" altLang="de-DE">
              <a:solidFill>
                <a:srgbClr val="707070"/>
              </a:solidFill>
            </a:endParaRPr>
          </a:p>
        </p:txBody>
      </p:sp>
      <p:sp>
        <p:nvSpPr>
          <p:cNvPr id="69" name="Arrow: Pentagon 20">
            <a:hlinkClick r:id="rId4" action="ppaction://hlinksldjump"/>
            <a:extLst>
              <a:ext uri="{FF2B5EF4-FFF2-40B4-BE49-F238E27FC236}">
                <a16:creationId xmlns:a16="http://schemas.microsoft.com/office/drawing/2014/main" id="{5AECBE41-EE73-4392-8F87-FCD402BBAB80}"/>
              </a:ext>
            </a:extLst>
          </p:cNvPr>
          <p:cNvSpPr/>
          <p:nvPr/>
        </p:nvSpPr>
        <p:spPr>
          <a:xfrm>
            <a:off x="69852" y="69061"/>
            <a:ext cx="1006473" cy="387351"/>
          </a:xfrm>
          <a:prstGeom prst="homePlate">
            <a:avLst/>
          </a:prstGeom>
          <a:solidFill>
            <a:schemeClr val="tx1">
              <a:lumMod val="65000"/>
              <a:lumOff val="35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solidFill>
              </a:rPr>
              <a:t>HOME</a:t>
            </a:r>
          </a:p>
        </p:txBody>
      </p:sp>
      <p:sp>
        <p:nvSpPr>
          <p:cNvPr id="70" name="Arrow: Chevron 22">
            <a:hlinkClick r:id="rId5" action="ppaction://hlinksldjump"/>
            <a:extLst>
              <a:ext uri="{FF2B5EF4-FFF2-40B4-BE49-F238E27FC236}">
                <a16:creationId xmlns:a16="http://schemas.microsoft.com/office/drawing/2014/main" id="{E2A872B2-4E84-43C5-80C6-1A1600F24275}"/>
              </a:ext>
            </a:extLst>
          </p:cNvPr>
          <p:cNvSpPr/>
          <p:nvPr/>
        </p:nvSpPr>
        <p:spPr>
          <a:xfrm>
            <a:off x="2524937" y="68395"/>
            <a:ext cx="1974874"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solidFill>
                  <a:schemeClr val="tx1"/>
                </a:solidFill>
              </a:rPr>
              <a:t>CAN message</a:t>
            </a:r>
          </a:p>
        </p:txBody>
      </p:sp>
      <p:sp>
        <p:nvSpPr>
          <p:cNvPr id="71" name="Arrow: Chevron 21">
            <a:hlinkClick r:id="rId6" action="ppaction://hlinksldjump"/>
            <a:extLst>
              <a:ext uri="{FF2B5EF4-FFF2-40B4-BE49-F238E27FC236}">
                <a16:creationId xmlns:a16="http://schemas.microsoft.com/office/drawing/2014/main" id="{264F90F0-AF5D-45AC-8879-CB7BFFBD3B85}"/>
              </a:ext>
            </a:extLst>
          </p:cNvPr>
          <p:cNvSpPr/>
          <p:nvPr/>
        </p:nvSpPr>
        <p:spPr>
          <a:xfrm>
            <a:off x="1005435" y="68396"/>
            <a:ext cx="1593385" cy="387351"/>
          </a:xfrm>
          <a:prstGeom prst="chevron">
            <a:avLst/>
          </a:prstGeom>
          <a:solidFill>
            <a:schemeClr val="tx1">
              <a:lumMod val="65000"/>
              <a:lumOff val="35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solidFill>
              </a:rPr>
              <a:t>Appendix</a:t>
            </a:r>
          </a:p>
        </p:txBody>
      </p:sp>
    </p:spTree>
    <p:extLst>
      <p:ext uri="{BB962C8B-B14F-4D97-AF65-F5344CB8AC3E}">
        <p14:creationId xmlns:p14="http://schemas.microsoft.com/office/powerpoint/2010/main" val="755050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1850320" y="767293"/>
            <a:ext cx="7046736" cy="500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2667" b="1"/>
              <a:t>Error Frame Format  (Active Error Frame)</a:t>
            </a:r>
            <a:endParaRPr lang="en-US" altLang="en-US" sz="1222" b="1"/>
          </a:p>
        </p:txBody>
      </p:sp>
      <p:sp>
        <p:nvSpPr>
          <p:cNvPr id="22531" name="Line 3"/>
          <p:cNvSpPr>
            <a:spLocks noChangeShapeType="1"/>
          </p:cNvSpPr>
          <p:nvPr/>
        </p:nvSpPr>
        <p:spPr bwMode="auto">
          <a:xfrm>
            <a:off x="2767543" y="2291292"/>
            <a:ext cx="29280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22532" name="Line 4"/>
          <p:cNvSpPr>
            <a:spLocks noChangeShapeType="1"/>
          </p:cNvSpPr>
          <p:nvPr/>
        </p:nvSpPr>
        <p:spPr bwMode="auto">
          <a:xfrm>
            <a:off x="3060348" y="2291292"/>
            <a:ext cx="0" cy="381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22533" name="Line 5"/>
          <p:cNvSpPr>
            <a:spLocks noChangeShapeType="1"/>
          </p:cNvSpPr>
          <p:nvPr/>
        </p:nvSpPr>
        <p:spPr bwMode="auto">
          <a:xfrm>
            <a:off x="3060348" y="2672292"/>
            <a:ext cx="218898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22534" name="Line 6"/>
          <p:cNvSpPr>
            <a:spLocks noChangeShapeType="1"/>
          </p:cNvSpPr>
          <p:nvPr/>
        </p:nvSpPr>
        <p:spPr bwMode="auto">
          <a:xfrm flipV="1">
            <a:off x="4143376" y="2291292"/>
            <a:ext cx="1763"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22535" name="Line 7"/>
          <p:cNvSpPr>
            <a:spLocks noChangeShapeType="1"/>
          </p:cNvSpPr>
          <p:nvPr/>
        </p:nvSpPr>
        <p:spPr bwMode="auto">
          <a:xfrm flipV="1">
            <a:off x="5249333" y="2291292"/>
            <a:ext cx="0" cy="381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22536" name="Line 8"/>
          <p:cNvSpPr>
            <a:spLocks noChangeShapeType="1"/>
          </p:cNvSpPr>
          <p:nvPr/>
        </p:nvSpPr>
        <p:spPr bwMode="auto">
          <a:xfrm>
            <a:off x="5249334" y="2291292"/>
            <a:ext cx="221368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22537" name="Line 9"/>
          <p:cNvSpPr>
            <a:spLocks noChangeShapeType="1"/>
          </p:cNvSpPr>
          <p:nvPr/>
        </p:nvSpPr>
        <p:spPr bwMode="auto">
          <a:xfrm flipV="1">
            <a:off x="6752167" y="2291292"/>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22538" name="Line 10"/>
          <p:cNvSpPr>
            <a:spLocks noChangeShapeType="1"/>
          </p:cNvSpPr>
          <p:nvPr/>
        </p:nvSpPr>
        <p:spPr bwMode="auto">
          <a:xfrm flipH="1">
            <a:off x="2167820" y="2291292"/>
            <a:ext cx="474486"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22539" name="Line 11"/>
          <p:cNvSpPr>
            <a:spLocks noChangeShapeType="1"/>
          </p:cNvSpPr>
          <p:nvPr/>
        </p:nvSpPr>
        <p:spPr bwMode="auto">
          <a:xfrm flipH="1">
            <a:off x="3060348" y="1834444"/>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22540" name="Line 12"/>
          <p:cNvSpPr>
            <a:spLocks noChangeShapeType="1"/>
          </p:cNvSpPr>
          <p:nvPr/>
        </p:nvSpPr>
        <p:spPr bwMode="auto">
          <a:xfrm>
            <a:off x="6752167" y="1834444"/>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22541" name="Text Box 13"/>
          <p:cNvSpPr txBox="1">
            <a:spLocks noChangeArrowheads="1"/>
          </p:cNvSpPr>
          <p:nvPr/>
        </p:nvSpPr>
        <p:spPr bwMode="auto">
          <a:xfrm>
            <a:off x="4302125" y="1834445"/>
            <a:ext cx="1105958" cy="2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a:t>Error Frame</a:t>
            </a:r>
          </a:p>
        </p:txBody>
      </p:sp>
      <p:sp>
        <p:nvSpPr>
          <p:cNvPr id="22542" name="Line 14"/>
          <p:cNvSpPr>
            <a:spLocks noChangeShapeType="1"/>
          </p:cNvSpPr>
          <p:nvPr/>
        </p:nvSpPr>
        <p:spPr bwMode="auto">
          <a:xfrm flipH="1">
            <a:off x="3060348" y="1987903"/>
            <a:ext cx="12629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22543" name="Line 15"/>
          <p:cNvSpPr>
            <a:spLocks noChangeShapeType="1"/>
          </p:cNvSpPr>
          <p:nvPr/>
        </p:nvSpPr>
        <p:spPr bwMode="auto">
          <a:xfrm>
            <a:off x="5328709" y="1987903"/>
            <a:ext cx="142345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22544" name="Text Box 16"/>
          <p:cNvSpPr txBox="1">
            <a:spLocks noChangeArrowheads="1"/>
          </p:cNvSpPr>
          <p:nvPr/>
        </p:nvSpPr>
        <p:spPr bwMode="auto">
          <a:xfrm>
            <a:off x="2088444" y="1987903"/>
            <a:ext cx="869598" cy="2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a:t>Frame</a:t>
            </a:r>
          </a:p>
        </p:txBody>
      </p:sp>
      <p:sp>
        <p:nvSpPr>
          <p:cNvPr id="22545" name="Rectangle 17"/>
          <p:cNvSpPr>
            <a:spLocks noChangeArrowheads="1"/>
          </p:cNvSpPr>
          <p:nvPr/>
        </p:nvSpPr>
        <p:spPr bwMode="auto">
          <a:xfrm>
            <a:off x="1850321" y="1834445"/>
            <a:ext cx="1100143" cy="2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a:t>Uncompleted</a:t>
            </a:r>
          </a:p>
        </p:txBody>
      </p:sp>
      <p:sp>
        <p:nvSpPr>
          <p:cNvPr id="22546" name="Text Box 18"/>
          <p:cNvSpPr txBox="1">
            <a:spLocks noChangeArrowheads="1"/>
          </p:cNvSpPr>
          <p:nvPr/>
        </p:nvSpPr>
        <p:spPr bwMode="auto">
          <a:xfrm>
            <a:off x="6671028" y="1834445"/>
            <a:ext cx="710848" cy="2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a:t>Inter-</a:t>
            </a:r>
          </a:p>
        </p:txBody>
      </p:sp>
      <p:sp>
        <p:nvSpPr>
          <p:cNvPr id="22547" name="Text Box 19"/>
          <p:cNvSpPr txBox="1">
            <a:spLocks noChangeArrowheads="1"/>
          </p:cNvSpPr>
          <p:nvPr/>
        </p:nvSpPr>
        <p:spPr bwMode="auto">
          <a:xfrm>
            <a:off x="6671028" y="1987903"/>
            <a:ext cx="791987" cy="2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a:t>mission</a:t>
            </a:r>
          </a:p>
        </p:txBody>
      </p:sp>
      <p:sp>
        <p:nvSpPr>
          <p:cNvPr id="22548" name="Text Box 20"/>
          <p:cNvSpPr txBox="1">
            <a:spLocks noChangeArrowheads="1"/>
          </p:cNvSpPr>
          <p:nvPr/>
        </p:nvSpPr>
        <p:spPr bwMode="auto">
          <a:xfrm>
            <a:off x="3194403" y="2367139"/>
            <a:ext cx="790222" cy="2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a:t>6 Bits</a:t>
            </a:r>
          </a:p>
        </p:txBody>
      </p:sp>
      <p:sp>
        <p:nvSpPr>
          <p:cNvPr id="22549" name="Text Box 21"/>
          <p:cNvSpPr txBox="1">
            <a:spLocks noChangeArrowheads="1"/>
          </p:cNvSpPr>
          <p:nvPr/>
        </p:nvSpPr>
        <p:spPr bwMode="auto">
          <a:xfrm>
            <a:off x="4302125" y="2367139"/>
            <a:ext cx="788458" cy="2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a:t>0 -6 Bits</a:t>
            </a:r>
          </a:p>
        </p:txBody>
      </p:sp>
      <p:sp>
        <p:nvSpPr>
          <p:cNvPr id="22550" name="Text Box 22"/>
          <p:cNvSpPr txBox="1">
            <a:spLocks noChangeArrowheads="1"/>
          </p:cNvSpPr>
          <p:nvPr/>
        </p:nvSpPr>
        <p:spPr bwMode="auto">
          <a:xfrm>
            <a:off x="5644445" y="2367139"/>
            <a:ext cx="948972" cy="2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a:t>8 Bits</a:t>
            </a:r>
          </a:p>
        </p:txBody>
      </p:sp>
      <p:sp>
        <p:nvSpPr>
          <p:cNvPr id="22551" name="Line 23"/>
          <p:cNvSpPr>
            <a:spLocks noChangeShapeType="1"/>
          </p:cNvSpPr>
          <p:nvPr/>
        </p:nvSpPr>
        <p:spPr bwMode="auto">
          <a:xfrm>
            <a:off x="3060348" y="2823987"/>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22552" name="Line 24"/>
          <p:cNvSpPr>
            <a:spLocks noChangeShapeType="1"/>
          </p:cNvSpPr>
          <p:nvPr/>
        </p:nvSpPr>
        <p:spPr bwMode="auto">
          <a:xfrm>
            <a:off x="5249333" y="2748139"/>
            <a:ext cx="0" cy="3827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22553" name="Text Box 25"/>
          <p:cNvSpPr txBox="1">
            <a:spLocks noChangeArrowheads="1"/>
          </p:cNvSpPr>
          <p:nvPr/>
        </p:nvSpPr>
        <p:spPr bwMode="auto">
          <a:xfrm>
            <a:off x="3434292" y="2823987"/>
            <a:ext cx="1735667" cy="2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endParaRPr lang="en-US" altLang="en-US" sz="1222"/>
          </a:p>
        </p:txBody>
      </p:sp>
      <p:sp>
        <p:nvSpPr>
          <p:cNvPr id="22554" name="Line 26"/>
          <p:cNvSpPr>
            <a:spLocks noChangeShapeType="1"/>
          </p:cNvSpPr>
          <p:nvPr/>
        </p:nvSpPr>
        <p:spPr bwMode="auto">
          <a:xfrm>
            <a:off x="4616098" y="3053292"/>
            <a:ext cx="63323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22555" name="Line 27"/>
          <p:cNvSpPr>
            <a:spLocks noChangeShapeType="1"/>
          </p:cNvSpPr>
          <p:nvPr/>
        </p:nvSpPr>
        <p:spPr bwMode="auto">
          <a:xfrm flipH="1">
            <a:off x="3060348" y="3053292"/>
            <a:ext cx="36512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22556" name="Line 28"/>
          <p:cNvSpPr>
            <a:spLocks noChangeShapeType="1"/>
          </p:cNvSpPr>
          <p:nvPr/>
        </p:nvSpPr>
        <p:spPr bwMode="auto">
          <a:xfrm>
            <a:off x="6752167" y="2748139"/>
            <a:ext cx="0" cy="3827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22557" name="Text Box 29"/>
          <p:cNvSpPr txBox="1">
            <a:spLocks noChangeArrowheads="1"/>
          </p:cNvSpPr>
          <p:nvPr/>
        </p:nvSpPr>
        <p:spPr bwMode="auto">
          <a:xfrm>
            <a:off x="5328709" y="2901598"/>
            <a:ext cx="1423458" cy="2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a:t>Error Delimiter</a:t>
            </a:r>
          </a:p>
        </p:txBody>
      </p:sp>
      <p:sp>
        <p:nvSpPr>
          <p:cNvPr id="22558" name="Line 30"/>
          <p:cNvSpPr>
            <a:spLocks noChangeShapeType="1"/>
          </p:cNvSpPr>
          <p:nvPr/>
        </p:nvSpPr>
        <p:spPr bwMode="auto">
          <a:xfrm flipH="1">
            <a:off x="5249334" y="3053292"/>
            <a:ext cx="1587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22559" name="Line 31"/>
          <p:cNvSpPr>
            <a:spLocks noChangeShapeType="1"/>
          </p:cNvSpPr>
          <p:nvPr/>
        </p:nvSpPr>
        <p:spPr bwMode="auto">
          <a:xfrm>
            <a:off x="6514042" y="3053292"/>
            <a:ext cx="23812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22560" name="Rectangle 32"/>
          <p:cNvSpPr>
            <a:spLocks noChangeArrowheads="1"/>
          </p:cNvSpPr>
          <p:nvPr/>
        </p:nvSpPr>
        <p:spPr bwMode="auto">
          <a:xfrm>
            <a:off x="3353154" y="2901598"/>
            <a:ext cx="1308533" cy="2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a:t>Superposition of</a:t>
            </a:r>
          </a:p>
        </p:txBody>
      </p:sp>
      <p:sp>
        <p:nvSpPr>
          <p:cNvPr id="22561" name="Rectangle 33"/>
          <p:cNvSpPr>
            <a:spLocks noChangeArrowheads="1"/>
          </p:cNvSpPr>
          <p:nvPr/>
        </p:nvSpPr>
        <p:spPr bwMode="auto">
          <a:xfrm>
            <a:off x="3511904" y="3053292"/>
            <a:ext cx="877326" cy="2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a:t>Error Flag</a:t>
            </a:r>
          </a:p>
        </p:txBody>
      </p:sp>
      <p:sp>
        <p:nvSpPr>
          <p:cNvPr id="22562" name="Line 34"/>
          <p:cNvSpPr>
            <a:spLocks noChangeShapeType="1"/>
          </p:cNvSpPr>
          <p:nvPr/>
        </p:nvSpPr>
        <p:spPr bwMode="auto">
          <a:xfrm>
            <a:off x="2801056" y="1605139"/>
            <a:ext cx="236361" cy="22930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22563" name="Text Box 35"/>
          <p:cNvSpPr txBox="1">
            <a:spLocks noChangeArrowheads="1"/>
          </p:cNvSpPr>
          <p:nvPr/>
        </p:nvSpPr>
        <p:spPr bwMode="auto">
          <a:xfrm>
            <a:off x="2167821" y="1377598"/>
            <a:ext cx="1419930" cy="2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a:t>Error Condition</a:t>
            </a:r>
          </a:p>
        </p:txBody>
      </p:sp>
      <p:sp>
        <p:nvSpPr>
          <p:cNvPr id="22564" name="Line 36"/>
          <p:cNvSpPr>
            <a:spLocks noChangeShapeType="1"/>
          </p:cNvSpPr>
          <p:nvPr/>
        </p:nvSpPr>
        <p:spPr bwMode="auto">
          <a:xfrm flipV="1">
            <a:off x="7226654" y="2291292"/>
            <a:ext cx="1763"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22565" name="Line 37"/>
          <p:cNvSpPr>
            <a:spLocks noChangeShapeType="1"/>
          </p:cNvSpPr>
          <p:nvPr/>
        </p:nvSpPr>
        <p:spPr bwMode="auto">
          <a:xfrm flipV="1">
            <a:off x="7226654" y="1834444"/>
            <a:ext cx="1763"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8857" tIns="49429" rIns="98857" bIns="49429" anchor="ctr"/>
          <a:lstStyle/>
          <a:p>
            <a:endParaRPr lang="en-US" sz="2000"/>
          </a:p>
        </p:txBody>
      </p:sp>
      <p:sp>
        <p:nvSpPr>
          <p:cNvPr id="22566" name="Text Box 38"/>
          <p:cNvSpPr txBox="1">
            <a:spLocks noChangeArrowheads="1"/>
          </p:cNvSpPr>
          <p:nvPr/>
        </p:nvSpPr>
        <p:spPr bwMode="auto">
          <a:xfrm>
            <a:off x="6671028" y="2367139"/>
            <a:ext cx="791987" cy="2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1222"/>
              <a:t> 3 Bits</a:t>
            </a:r>
          </a:p>
        </p:txBody>
      </p:sp>
      <p:sp>
        <p:nvSpPr>
          <p:cNvPr id="22567" name="Rectangle 39"/>
          <p:cNvSpPr>
            <a:spLocks noChangeArrowheads="1"/>
          </p:cNvSpPr>
          <p:nvPr/>
        </p:nvSpPr>
        <p:spPr bwMode="auto">
          <a:xfrm>
            <a:off x="8549570" y="3420181"/>
            <a:ext cx="180084" cy="2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endParaRPr lang="en-US" altLang="en-US" sz="1222"/>
          </a:p>
        </p:txBody>
      </p:sp>
      <p:sp>
        <p:nvSpPr>
          <p:cNvPr id="22568" name="Text Box 40"/>
          <p:cNvSpPr txBox="1">
            <a:spLocks noChangeArrowheads="1"/>
          </p:cNvSpPr>
          <p:nvPr/>
        </p:nvSpPr>
        <p:spPr bwMode="auto">
          <a:xfrm>
            <a:off x="1934987" y="3268487"/>
            <a:ext cx="7256639" cy="3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Char char="•"/>
            </a:pPr>
            <a:r>
              <a:rPr lang="en-US" altLang="en-US" sz="1778"/>
              <a:t> Error flag can be transmitted by  both Transmitter and Receiver node</a:t>
            </a:r>
          </a:p>
        </p:txBody>
      </p:sp>
      <p:sp>
        <p:nvSpPr>
          <p:cNvPr id="22569" name="Text Box 41"/>
          <p:cNvSpPr txBox="1">
            <a:spLocks noChangeArrowheads="1"/>
          </p:cNvSpPr>
          <p:nvPr/>
        </p:nvSpPr>
        <p:spPr bwMode="auto">
          <a:xfrm>
            <a:off x="1934987" y="3725334"/>
            <a:ext cx="7441847" cy="3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Char char="•"/>
            </a:pPr>
            <a:r>
              <a:rPr lang="en-US" altLang="en-US" sz="1778"/>
              <a:t> Error flag can start within the frame that is  currently  being transmitted</a:t>
            </a:r>
          </a:p>
        </p:txBody>
      </p:sp>
      <p:sp>
        <p:nvSpPr>
          <p:cNvPr id="22570" name="Text Box 42"/>
          <p:cNvSpPr txBox="1">
            <a:spLocks noChangeArrowheads="1"/>
          </p:cNvSpPr>
          <p:nvPr/>
        </p:nvSpPr>
        <p:spPr bwMode="auto">
          <a:xfrm>
            <a:off x="1934987" y="4155722"/>
            <a:ext cx="6858000" cy="449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None/>
            </a:pPr>
            <a:r>
              <a:rPr lang="en-US" altLang="en-US" sz="2333"/>
              <a:t>Types of Error flags</a:t>
            </a:r>
          </a:p>
        </p:txBody>
      </p:sp>
      <p:sp>
        <p:nvSpPr>
          <p:cNvPr id="22571" name="Text Box 43"/>
          <p:cNvSpPr txBox="1">
            <a:spLocks noChangeArrowheads="1"/>
          </p:cNvSpPr>
          <p:nvPr/>
        </p:nvSpPr>
        <p:spPr bwMode="auto">
          <a:xfrm>
            <a:off x="2017889" y="4559654"/>
            <a:ext cx="8318500" cy="63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Char char="•"/>
            </a:pPr>
            <a:r>
              <a:rPr lang="en-US" altLang="en-US" sz="1778"/>
              <a:t> Active Error flag - consists of 6 consecutive ‘dominant’ bit sent by Error Active node</a:t>
            </a:r>
          </a:p>
        </p:txBody>
      </p:sp>
      <p:sp>
        <p:nvSpPr>
          <p:cNvPr id="22572" name="Text Box 44"/>
          <p:cNvSpPr txBox="1">
            <a:spLocks noChangeArrowheads="1"/>
          </p:cNvSpPr>
          <p:nvPr/>
        </p:nvSpPr>
        <p:spPr bwMode="auto">
          <a:xfrm>
            <a:off x="2014361" y="5042960"/>
            <a:ext cx="8537222" cy="63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9" tIns="44570" rIns="89139" bIns="44570">
            <a:spAutoFit/>
          </a:bodyPr>
          <a:lstStyle>
            <a:lvl1pPr defTabSz="800100">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defTabSz="8001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defTabSz="8001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lnSpc>
                <a:spcPct val="100000"/>
              </a:lnSpc>
              <a:buClrTx/>
              <a:buSzTx/>
              <a:buFontTx/>
              <a:buChar char="•"/>
            </a:pPr>
            <a:r>
              <a:rPr lang="en-US" altLang="en-US" sz="1778"/>
              <a:t> Passive Error flag - consists of 6 consecutive ‘recessive’ bit sent by Error passive node</a:t>
            </a:r>
          </a:p>
        </p:txBody>
      </p:sp>
      <p:sp>
        <p:nvSpPr>
          <p:cNvPr id="22573" name="TextBox 8"/>
          <p:cNvSpPr txBox="1">
            <a:spLocks noChangeArrowheads="1"/>
          </p:cNvSpPr>
          <p:nvPr>
            <p:custDataLst>
              <p:tags r:id="rId1"/>
            </p:custDataLst>
          </p:nvPr>
        </p:nvSpPr>
        <p:spPr bwMode="auto">
          <a:xfrm>
            <a:off x="1947333" y="0"/>
            <a:ext cx="6350000" cy="578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63500" rIns="0" bIns="0" anchor="ctr"/>
          <a:lstStyle>
            <a:lvl1pPr>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742950" indent="-28575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143000" indent="-2286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600200" indent="-2286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057400" indent="-228600">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514600" indent="-2286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2971800" indent="-2286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429000" indent="-2286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3886200" indent="-228600"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eaLnBrk="1" hangingPunct="1">
              <a:buClrTx/>
              <a:buSzTx/>
              <a:buFontTx/>
              <a:buNone/>
            </a:pPr>
            <a:r>
              <a:rPr lang="en-GB" altLang="en-US" sz="3111" b="1">
                <a:solidFill>
                  <a:srgbClr val="FFFFFF"/>
                </a:solidFill>
              </a:rPr>
              <a:t>CAN Protocol</a:t>
            </a:r>
          </a:p>
        </p:txBody>
      </p:sp>
      <p:sp>
        <p:nvSpPr>
          <p:cNvPr id="22574" name="Slide Number Placeholder 47"/>
          <p:cNvSpPr>
            <a:spLocks noGrp="1"/>
          </p:cNvSpPr>
          <p:nvPr>
            <p:ph type="sldNum" sz="quarter" idx="10"/>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lstStyle>
            <a:lvl1pPr>
              <a:lnSpc>
                <a:spcPct val="111000"/>
              </a:lnSpc>
              <a:buClr>
                <a:srgbClr val="425C8F"/>
              </a:buClr>
              <a:buSzPct val="65000"/>
              <a:buFont typeface="Wingdings" panose="05000000000000000000" pitchFamily="2" charset="2"/>
              <a:buChar char="è"/>
              <a:defRPr>
                <a:solidFill>
                  <a:schemeClr val="tx1"/>
                </a:solidFill>
                <a:latin typeface="Bosch Office Sans" pitchFamily="2" charset="0"/>
              </a:defRPr>
            </a:lvl1pPr>
            <a:lvl2pPr marL="825492" indent="-317497">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2pPr>
            <a:lvl3pPr marL="1269987" indent="-253997">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3pPr>
            <a:lvl4pPr marL="1777982" indent="-253997">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4pPr>
            <a:lvl5pPr marL="2285977" indent="-253997">
              <a:lnSpc>
                <a:spcPct val="111000"/>
              </a:lnSpc>
              <a:buClr>
                <a:srgbClr val="425C8F"/>
              </a:buClr>
              <a:buSzPct val="50000"/>
              <a:buFont typeface="Wingdings" panose="05000000000000000000" pitchFamily="2" charset="2"/>
              <a:buChar char=""/>
              <a:defRPr>
                <a:solidFill>
                  <a:schemeClr val="tx1"/>
                </a:solidFill>
                <a:latin typeface="Bosch Office Sans" pitchFamily="2" charset="0"/>
              </a:defRPr>
            </a:lvl5pPr>
            <a:lvl6pPr marL="2793972" indent="-253997"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6pPr>
            <a:lvl7pPr marL="3301967" indent="-253997"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7pPr>
            <a:lvl8pPr marL="3809962" indent="-253997"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8pPr>
            <a:lvl9pPr marL="4317957" indent="-253997" eaLnBrk="0" fontAlgn="base" hangingPunct="0">
              <a:lnSpc>
                <a:spcPct val="111000"/>
              </a:lnSpc>
              <a:spcBef>
                <a:spcPct val="0"/>
              </a:spcBef>
              <a:spcAft>
                <a:spcPct val="0"/>
              </a:spcAft>
              <a:buClr>
                <a:srgbClr val="425C8F"/>
              </a:buClr>
              <a:buSzPct val="50000"/>
              <a:buFont typeface="Wingdings" panose="05000000000000000000" pitchFamily="2" charset="2"/>
              <a:buChar char=""/>
              <a:defRPr>
                <a:solidFill>
                  <a:schemeClr val="tx1"/>
                </a:solidFill>
                <a:latin typeface="Bosch Office Sans" pitchFamily="2" charset="0"/>
              </a:defRPr>
            </a:lvl9pPr>
          </a:lstStyle>
          <a:p>
            <a:pPr>
              <a:buClrTx/>
              <a:buSzTx/>
              <a:buFontTx/>
              <a:buNone/>
            </a:pPr>
            <a:fld id="{F05D770E-CB32-4926-9C62-9F975C568BAA}" type="slidenum">
              <a:rPr lang="en-US" altLang="de-DE" smtClean="0">
                <a:solidFill>
                  <a:srgbClr val="707070"/>
                </a:solidFill>
              </a:rPr>
              <a:pPr>
                <a:buClrTx/>
                <a:buSzTx/>
                <a:buFontTx/>
                <a:buNone/>
              </a:pPr>
              <a:t>75</a:t>
            </a:fld>
            <a:endParaRPr lang="en-US" altLang="de-DE">
              <a:solidFill>
                <a:srgbClr val="707070"/>
              </a:solidFill>
            </a:endParaRPr>
          </a:p>
        </p:txBody>
      </p:sp>
      <p:sp>
        <p:nvSpPr>
          <p:cNvPr id="47" name="Arrow: Pentagon 20">
            <a:hlinkClick r:id="rId4" action="ppaction://hlinksldjump"/>
            <a:extLst>
              <a:ext uri="{FF2B5EF4-FFF2-40B4-BE49-F238E27FC236}">
                <a16:creationId xmlns:a16="http://schemas.microsoft.com/office/drawing/2014/main" id="{5AECBE41-EE73-4392-8F87-FCD402BBAB80}"/>
              </a:ext>
            </a:extLst>
          </p:cNvPr>
          <p:cNvSpPr/>
          <p:nvPr/>
        </p:nvSpPr>
        <p:spPr>
          <a:xfrm>
            <a:off x="69852" y="69061"/>
            <a:ext cx="1006473" cy="387351"/>
          </a:xfrm>
          <a:prstGeom prst="homePlate">
            <a:avLst/>
          </a:prstGeom>
          <a:solidFill>
            <a:schemeClr val="tx1">
              <a:lumMod val="65000"/>
              <a:lumOff val="35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solidFill>
              </a:rPr>
              <a:t>HOME</a:t>
            </a:r>
          </a:p>
        </p:txBody>
      </p:sp>
      <p:sp>
        <p:nvSpPr>
          <p:cNvPr id="48" name="Arrow: Chevron 22">
            <a:hlinkClick r:id="rId5" action="ppaction://hlinksldjump"/>
            <a:extLst>
              <a:ext uri="{FF2B5EF4-FFF2-40B4-BE49-F238E27FC236}">
                <a16:creationId xmlns:a16="http://schemas.microsoft.com/office/drawing/2014/main" id="{E2A872B2-4E84-43C5-80C6-1A1600F24275}"/>
              </a:ext>
            </a:extLst>
          </p:cNvPr>
          <p:cNvSpPr/>
          <p:nvPr/>
        </p:nvSpPr>
        <p:spPr>
          <a:xfrm>
            <a:off x="2524937" y="68395"/>
            <a:ext cx="1974874"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solidFill>
                  <a:schemeClr val="tx1"/>
                </a:solidFill>
              </a:rPr>
              <a:t>CAN message</a:t>
            </a:r>
          </a:p>
        </p:txBody>
      </p:sp>
      <p:sp>
        <p:nvSpPr>
          <p:cNvPr id="49" name="Arrow: Chevron 21">
            <a:hlinkClick r:id="rId6" action="ppaction://hlinksldjump"/>
            <a:extLst>
              <a:ext uri="{FF2B5EF4-FFF2-40B4-BE49-F238E27FC236}">
                <a16:creationId xmlns:a16="http://schemas.microsoft.com/office/drawing/2014/main" id="{264F90F0-AF5D-45AC-8879-CB7BFFBD3B85}"/>
              </a:ext>
            </a:extLst>
          </p:cNvPr>
          <p:cNvSpPr/>
          <p:nvPr/>
        </p:nvSpPr>
        <p:spPr>
          <a:xfrm>
            <a:off x="1005435" y="68396"/>
            <a:ext cx="1593385" cy="387351"/>
          </a:xfrm>
          <a:prstGeom prst="chevron">
            <a:avLst/>
          </a:prstGeom>
          <a:solidFill>
            <a:schemeClr val="tx1">
              <a:lumMod val="65000"/>
              <a:lumOff val="35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solidFill>
              </a:rPr>
              <a:t>Appendix</a:t>
            </a:r>
          </a:p>
        </p:txBody>
      </p:sp>
    </p:spTree>
    <p:extLst>
      <p:ext uri="{BB962C8B-B14F-4D97-AF65-F5344CB8AC3E}">
        <p14:creationId xmlns:p14="http://schemas.microsoft.com/office/powerpoint/2010/main" val="281506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3BBFC-165A-495B-A216-0A5DBA728386}"/>
              </a:ext>
            </a:extLst>
          </p:cNvPr>
          <p:cNvSpPr>
            <a:spLocks noGrp="1"/>
          </p:cNvSpPr>
          <p:nvPr>
            <p:ph type="ctrTitle"/>
          </p:nvPr>
        </p:nvSpPr>
        <p:spPr>
          <a:xfrm>
            <a:off x="133351" y="449265"/>
            <a:ext cx="7056808" cy="839787"/>
          </a:xfrm>
        </p:spPr>
        <p:txBody>
          <a:bodyPr>
            <a:normAutofit/>
          </a:bodyPr>
          <a:lstStyle/>
          <a:p>
            <a:pPr algn="l"/>
            <a:r>
              <a:rPr lang="en-US" sz="4000" b="1"/>
              <a:t>SERVICE 22 – Read DID</a:t>
            </a:r>
          </a:p>
        </p:txBody>
      </p:sp>
      <p:graphicFrame>
        <p:nvGraphicFramePr>
          <p:cNvPr id="22" name="Table 21">
            <a:extLst>
              <a:ext uri="{FF2B5EF4-FFF2-40B4-BE49-F238E27FC236}">
                <a16:creationId xmlns:a16="http://schemas.microsoft.com/office/drawing/2014/main" id="{9F841BAD-8BB6-4D43-A200-D70F59DD702C}"/>
              </a:ext>
            </a:extLst>
          </p:cNvPr>
          <p:cNvGraphicFramePr>
            <a:graphicFrameLocks noGrp="1"/>
          </p:cNvGraphicFramePr>
          <p:nvPr>
            <p:extLst>
              <p:ext uri="{D42A27DB-BD31-4B8C-83A1-F6EECF244321}">
                <p14:modId xmlns:p14="http://schemas.microsoft.com/office/powerpoint/2010/main" val="2669060627"/>
              </p:ext>
            </p:extLst>
          </p:nvPr>
        </p:nvGraphicFramePr>
        <p:xfrm>
          <a:off x="1205241" y="1470709"/>
          <a:ext cx="9829799" cy="2674074"/>
        </p:xfrm>
        <a:graphic>
          <a:graphicData uri="http://schemas.openxmlformats.org/drawingml/2006/table">
            <a:tbl>
              <a:tblPr firstRow="1" bandRow="1">
                <a:tableStyleId>{69012ECD-51FC-41F1-AA8D-1B2483CD663E}</a:tableStyleId>
              </a:tblPr>
              <a:tblGrid>
                <a:gridCol w="4666228">
                  <a:extLst>
                    <a:ext uri="{9D8B030D-6E8A-4147-A177-3AD203B41FA5}">
                      <a16:colId xmlns:a16="http://schemas.microsoft.com/office/drawing/2014/main" val="1592375427"/>
                    </a:ext>
                  </a:extLst>
                </a:gridCol>
                <a:gridCol w="1718752">
                  <a:extLst>
                    <a:ext uri="{9D8B030D-6E8A-4147-A177-3AD203B41FA5}">
                      <a16:colId xmlns:a16="http://schemas.microsoft.com/office/drawing/2014/main" val="78136604"/>
                    </a:ext>
                  </a:extLst>
                </a:gridCol>
                <a:gridCol w="3444819">
                  <a:extLst>
                    <a:ext uri="{9D8B030D-6E8A-4147-A177-3AD203B41FA5}">
                      <a16:colId xmlns:a16="http://schemas.microsoft.com/office/drawing/2014/main" val="1444349855"/>
                    </a:ext>
                  </a:extLst>
                </a:gridCol>
              </a:tblGrid>
              <a:tr h="375920">
                <a:tc>
                  <a:txBody>
                    <a:bodyPr/>
                    <a:lstStyle/>
                    <a:p>
                      <a:r>
                        <a:rPr lang="en-US" sz="1900"/>
                        <a:t>Description </a:t>
                      </a:r>
                    </a:p>
                  </a:txBody>
                  <a:tcPr/>
                </a:tc>
                <a:tc>
                  <a:txBody>
                    <a:bodyPr/>
                    <a:lstStyle/>
                    <a:p>
                      <a:r>
                        <a:rPr lang="en-US" sz="1900"/>
                        <a:t>Request </a:t>
                      </a:r>
                    </a:p>
                  </a:txBody>
                  <a:tcPr/>
                </a:tc>
                <a:tc>
                  <a:txBody>
                    <a:bodyPr/>
                    <a:lstStyle/>
                    <a:p>
                      <a:r>
                        <a:rPr lang="en-US" sz="1900"/>
                        <a:t>Sample Response</a:t>
                      </a:r>
                    </a:p>
                  </a:txBody>
                  <a:tcPr/>
                </a:tc>
                <a:extLst>
                  <a:ext uri="{0D108BD9-81ED-4DB2-BD59-A6C34878D82A}">
                    <a16:rowId xmlns:a16="http://schemas.microsoft.com/office/drawing/2014/main" val="1452830760"/>
                  </a:ext>
                </a:extLst>
              </a:tr>
              <a:tr h="375920">
                <a:tc>
                  <a:txBody>
                    <a:bodyPr/>
                    <a:lstStyle/>
                    <a:p>
                      <a:r>
                        <a:rPr lang="en-US" sz="1900" dirty="0"/>
                        <a:t>Network info</a:t>
                      </a:r>
                      <a:r>
                        <a:rPr lang="vi-VN" sz="1900" dirty="0">
                          <a:latin typeface="Calibri" panose="020F0502020204030204" pitchFamily="34" charset="0"/>
                          <a:cs typeface="Calibri" panose="020F0502020204030204" pitchFamily="34" charset="0"/>
                        </a:rPr>
                        <a:t>rmation</a:t>
                      </a:r>
                      <a:r>
                        <a:rPr lang="en-US" sz="1900" dirty="0"/>
                        <a:t> data identifier</a:t>
                      </a:r>
                    </a:p>
                  </a:txBody>
                  <a:tcPr/>
                </a:tc>
                <a:tc>
                  <a:txBody>
                    <a:bodyPr/>
                    <a:lstStyle/>
                    <a:p>
                      <a:r>
                        <a:rPr lang="en-US" sz="1900" dirty="0"/>
                        <a:t>22 F1 20</a:t>
                      </a:r>
                    </a:p>
                  </a:txBody>
                  <a:tcPr/>
                </a:tc>
                <a:tc>
                  <a:txBody>
                    <a:bodyPr/>
                    <a:lstStyle/>
                    <a:p>
                      <a:r>
                        <a:rPr lang="en-US" sz="1900" dirty="0"/>
                        <a:t>62 F1 20 [</a:t>
                      </a:r>
                      <a:r>
                        <a:rPr lang="en-US" sz="1900" b="1" dirty="0"/>
                        <a:t>4 bytes data</a:t>
                      </a:r>
                      <a:r>
                        <a:rPr lang="en-US" sz="1900" dirty="0"/>
                        <a:t>]</a:t>
                      </a:r>
                    </a:p>
                  </a:txBody>
                  <a:tcPr/>
                </a:tc>
                <a:extLst>
                  <a:ext uri="{0D108BD9-81ED-4DB2-BD59-A6C34878D82A}">
                    <a16:rowId xmlns:a16="http://schemas.microsoft.com/office/drawing/2014/main" val="1654775880"/>
                  </a:ext>
                </a:extLst>
              </a:tr>
              <a:tr h="375920">
                <a:tc>
                  <a:txBody>
                    <a:bodyPr/>
                    <a:lstStyle/>
                    <a:p>
                      <a:r>
                        <a:rPr lang="en-US" sz="1900" dirty="0"/>
                        <a:t>Function specification data identifier</a:t>
                      </a:r>
                    </a:p>
                  </a:txBody>
                  <a:tcPr/>
                </a:tc>
                <a:tc>
                  <a:txBody>
                    <a:bodyPr/>
                    <a:lstStyle/>
                    <a:p>
                      <a:r>
                        <a:rPr lang="en-US" sz="1900" dirty="0"/>
                        <a:t>22 F1 21</a:t>
                      </a:r>
                    </a:p>
                  </a:txBody>
                  <a:tcPr/>
                </a:tc>
                <a:tc>
                  <a:txBody>
                    <a:bodyPr/>
                    <a:lstStyle/>
                    <a:p>
                      <a:r>
                        <a:rPr lang="en-US" sz="1900" dirty="0"/>
                        <a:t>62 F1 21 [</a:t>
                      </a:r>
                      <a:r>
                        <a:rPr lang="en-US" sz="1900" b="1" dirty="0"/>
                        <a:t>4 bytes data</a:t>
                      </a:r>
                      <a:r>
                        <a:rPr lang="en-US" sz="1900" dirty="0"/>
                        <a:t>]</a:t>
                      </a:r>
                    </a:p>
                  </a:txBody>
                  <a:tcPr/>
                </a:tc>
                <a:extLst>
                  <a:ext uri="{0D108BD9-81ED-4DB2-BD59-A6C34878D82A}">
                    <a16:rowId xmlns:a16="http://schemas.microsoft.com/office/drawing/2014/main" val="220043576"/>
                  </a:ext>
                </a:extLst>
              </a:tr>
              <a:tr h="375920">
                <a:tc>
                  <a:txBody>
                    <a:bodyPr/>
                    <a:lstStyle/>
                    <a:p>
                      <a:r>
                        <a:rPr lang="en-US" sz="1900" dirty="0"/>
                        <a:t>SW Version Number data Identifier</a:t>
                      </a:r>
                    </a:p>
                  </a:txBody>
                  <a:tcPr/>
                </a:tc>
                <a:tc>
                  <a:txBody>
                    <a:bodyPr/>
                    <a:lstStyle/>
                    <a:p>
                      <a:r>
                        <a:rPr lang="en-US" sz="1900" dirty="0"/>
                        <a:t>22 F1 89</a:t>
                      </a:r>
                    </a:p>
                  </a:txBody>
                  <a:tcPr/>
                </a:tc>
                <a:tc>
                  <a:txBody>
                    <a:bodyPr/>
                    <a:lstStyle/>
                    <a:p>
                      <a:r>
                        <a:rPr lang="en-US" sz="1900"/>
                        <a:t>62 F1 89 [</a:t>
                      </a:r>
                      <a:r>
                        <a:rPr lang="en-US" sz="1900" b="1"/>
                        <a:t>4 bytes data</a:t>
                      </a:r>
                      <a:r>
                        <a:rPr lang="en-US" sz="1900"/>
                        <a:t>]</a:t>
                      </a:r>
                    </a:p>
                  </a:txBody>
                  <a:tcPr/>
                </a:tc>
                <a:extLst>
                  <a:ext uri="{0D108BD9-81ED-4DB2-BD59-A6C34878D82A}">
                    <a16:rowId xmlns:a16="http://schemas.microsoft.com/office/drawing/2014/main" val="3220444584"/>
                  </a:ext>
                </a:extLst>
              </a:tr>
              <a:tr h="375920">
                <a:tc>
                  <a:txBody>
                    <a:bodyPr/>
                    <a:lstStyle/>
                    <a:p>
                      <a:r>
                        <a:rPr lang="en-US" sz="1900" dirty="0"/>
                        <a:t>HW Version Number data Identifier</a:t>
                      </a:r>
                    </a:p>
                  </a:txBody>
                  <a:tcPr/>
                </a:tc>
                <a:tc>
                  <a:txBody>
                    <a:bodyPr/>
                    <a:lstStyle/>
                    <a:p>
                      <a:r>
                        <a:rPr lang="en-US" sz="1900" dirty="0"/>
                        <a:t>22 F0 89</a:t>
                      </a:r>
                    </a:p>
                  </a:txBody>
                  <a:tcPr/>
                </a:tc>
                <a:tc>
                  <a:txBody>
                    <a:bodyPr/>
                    <a:lstStyle/>
                    <a:p>
                      <a:r>
                        <a:rPr lang="en-US" sz="1900"/>
                        <a:t>62 F0 89 [</a:t>
                      </a:r>
                      <a:r>
                        <a:rPr lang="en-US" sz="1900" b="1"/>
                        <a:t>4 bytes data</a:t>
                      </a:r>
                      <a:r>
                        <a:rPr lang="en-US" sz="1900"/>
                        <a:t>]</a:t>
                      </a:r>
                    </a:p>
                  </a:txBody>
                  <a:tcPr/>
                </a:tc>
                <a:extLst>
                  <a:ext uri="{0D108BD9-81ED-4DB2-BD59-A6C34878D82A}">
                    <a16:rowId xmlns:a16="http://schemas.microsoft.com/office/drawing/2014/main" val="405304837"/>
                  </a:ext>
                </a:extLst>
              </a:tr>
              <a:tr h="384537">
                <a:tc>
                  <a:txBody>
                    <a:bodyPr/>
                    <a:lstStyle/>
                    <a:p>
                      <a:r>
                        <a:rPr lang="en-US" sz="1900" dirty="0"/>
                        <a:t>VIN data Identifier</a:t>
                      </a:r>
                    </a:p>
                  </a:txBody>
                  <a:tcPr/>
                </a:tc>
                <a:tc>
                  <a:txBody>
                    <a:bodyPr/>
                    <a:lstStyle/>
                    <a:p>
                      <a:r>
                        <a:rPr lang="en-US" sz="1900" dirty="0"/>
                        <a:t>22 F1 90</a:t>
                      </a:r>
                    </a:p>
                  </a:txBody>
                  <a:tcPr/>
                </a:tc>
                <a:tc>
                  <a:txBody>
                    <a:bodyPr/>
                    <a:lstStyle/>
                    <a:p>
                      <a:r>
                        <a:rPr lang="en-US" sz="1900"/>
                        <a:t>62 F1 90 [</a:t>
                      </a:r>
                      <a:r>
                        <a:rPr lang="en-US" sz="1900" b="1"/>
                        <a:t>17 bytes data</a:t>
                      </a:r>
                      <a:r>
                        <a:rPr lang="en-US" sz="1900"/>
                        <a:t>]</a:t>
                      </a:r>
                    </a:p>
                  </a:txBody>
                  <a:tcPr/>
                </a:tc>
                <a:extLst>
                  <a:ext uri="{0D108BD9-81ED-4DB2-BD59-A6C34878D82A}">
                    <a16:rowId xmlns:a16="http://schemas.microsoft.com/office/drawing/2014/main" val="3369798157"/>
                  </a:ext>
                </a:extLst>
              </a:tr>
              <a:tr h="384537">
                <a:tc>
                  <a:txBody>
                    <a:bodyPr/>
                    <a:lstStyle/>
                    <a:p>
                      <a:r>
                        <a:rPr lang="en-US" sz="1900" dirty="0"/>
                        <a:t>ECU Serial number data Identifier</a:t>
                      </a:r>
                    </a:p>
                  </a:txBody>
                  <a:tcPr/>
                </a:tc>
                <a:tc>
                  <a:txBody>
                    <a:bodyPr/>
                    <a:lstStyle/>
                    <a:p>
                      <a:r>
                        <a:rPr lang="en-US" sz="1900" dirty="0"/>
                        <a:t>22 F1 8C</a:t>
                      </a:r>
                    </a:p>
                  </a:txBody>
                  <a:tcPr/>
                </a:tc>
                <a:tc>
                  <a:txBody>
                    <a:bodyPr/>
                    <a:lstStyle/>
                    <a:p>
                      <a:r>
                        <a:rPr lang="en-US" sz="1900" dirty="0"/>
                        <a:t>62 F1 8C [</a:t>
                      </a:r>
                      <a:r>
                        <a:rPr lang="en-US" sz="1900" b="1" dirty="0"/>
                        <a:t>13 bytes data</a:t>
                      </a:r>
                      <a:r>
                        <a:rPr lang="en-US" sz="1900" dirty="0"/>
                        <a:t>]</a:t>
                      </a:r>
                    </a:p>
                  </a:txBody>
                  <a:tcPr/>
                </a:tc>
                <a:extLst>
                  <a:ext uri="{0D108BD9-81ED-4DB2-BD59-A6C34878D82A}">
                    <a16:rowId xmlns:a16="http://schemas.microsoft.com/office/drawing/2014/main" val="636857829"/>
                  </a:ext>
                </a:extLst>
              </a:tr>
            </a:tbl>
          </a:graphicData>
        </a:graphic>
      </p:graphicFrame>
      <p:graphicFrame>
        <p:nvGraphicFramePr>
          <p:cNvPr id="23" name="Table 22">
            <a:extLst>
              <a:ext uri="{FF2B5EF4-FFF2-40B4-BE49-F238E27FC236}">
                <a16:creationId xmlns:a16="http://schemas.microsoft.com/office/drawing/2014/main" id="{D0FFA0A7-D12A-4D36-B65B-D3B83BF0DE34}"/>
              </a:ext>
            </a:extLst>
          </p:cNvPr>
          <p:cNvGraphicFramePr>
            <a:graphicFrameLocks noGrp="1"/>
          </p:cNvGraphicFramePr>
          <p:nvPr>
            <p:extLst>
              <p:ext uri="{D42A27DB-BD31-4B8C-83A1-F6EECF244321}">
                <p14:modId xmlns:p14="http://schemas.microsoft.com/office/powerpoint/2010/main" val="2647041774"/>
              </p:ext>
            </p:extLst>
          </p:nvPr>
        </p:nvGraphicFramePr>
        <p:xfrm>
          <a:off x="1205241" y="4215196"/>
          <a:ext cx="5484488" cy="1524000"/>
        </p:xfrm>
        <a:graphic>
          <a:graphicData uri="http://schemas.openxmlformats.org/drawingml/2006/table">
            <a:tbl>
              <a:tblPr firstRow="1" bandRow="1">
                <a:tableStyleId>{69012ECD-51FC-41F1-AA8D-1B2483CD663E}</a:tableStyleId>
              </a:tblPr>
              <a:tblGrid>
                <a:gridCol w="2012755">
                  <a:extLst>
                    <a:ext uri="{9D8B030D-6E8A-4147-A177-3AD203B41FA5}">
                      <a16:colId xmlns:a16="http://schemas.microsoft.com/office/drawing/2014/main" val="78136604"/>
                    </a:ext>
                  </a:extLst>
                </a:gridCol>
                <a:gridCol w="3471733">
                  <a:extLst>
                    <a:ext uri="{9D8B030D-6E8A-4147-A177-3AD203B41FA5}">
                      <a16:colId xmlns:a16="http://schemas.microsoft.com/office/drawing/2014/main" val="1444349855"/>
                    </a:ext>
                  </a:extLst>
                </a:gridCol>
              </a:tblGrid>
              <a:tr h="375920">
                <a:tc>
                  <a:txBody>
                    <a:bodyPr/>
                    <a:lstStyle/>
                    <a:p>
                      <a:r>
                        <a:rPr lang="en-US" sz="1900"/>
                        <a:t>Supported NRC</a:t>
                      </a:r>
                    </a:p>
                  </a:txBody>
                  <a:tcPr/>
                </a:tc>
                <a:tc>
                  <a:txBody>
                    <a:bodyPr/>
                    <a:lstStyle/>
                    <a:p>
                      <a:r>
                        <a:rPr lang="en-US" sz="1900"/>
                        <a:t>Example</a:t>
                      </a:r>
                    </a:p>
                  </a:txBody>
                  <a:tcPr/>
                </a:tc>
                <a:extLst>
                  <a:ext uri="{0D108BD9-81ED-4DB2-BD59-A6C34878D82A}">
                    <a16:rowId xmlns:a16="http://schemas.microsoft.com/office/drawing/2014/main" val="1452830760"/>
                  </a:ext>
                </a:extLst>
              </a:tr>
              <a:tr h="375920">
                <a:tc>
                  <a:txBody>
                    <a:bodyPr/>
                    <a:lstStyle/>
                    <a:p>
                      <a:r>
                        <a:rPr lang="en-US" sz="1900" dirty="0"/>
                        <a:t>13</a:t>
                      </a:r>
                    </a:p>
                  </a:txBody>
                  <a:tcPr/>
                </a:tc>
                <a:tc>
                  <a:txBody>
                    <a:bodyPr/>
                    <a:lstStyle/>
                    <a:p>
                      <a:r>
                        <a:rPr lang="en-US" sz="1900"/>
                        <a:t>22 F1 -&gt; 7F 22 13</a:t>
                      </a:r>
                    </a:p>
                  </a:txBody>
                  <a:tcPr/>
                </a:tc>
                <a:extLst>
                  <a:ext uri="{0D108BD9-81ED-4DB2-BD59-A6C34878D82A}">
                    <a16:rowId xmlns:a16="http://schemas.microsoft.com/office/drawing/2014/main" val="1654775880"/>
                  </a:ext>
                </a:extLst>
              </a:tr>
              <a:tr h="375920">
                <a:tc>
                  <a:txBody>
                    <a:bodyPr/>
                    <a:lstStyle/>
                    <a:p>
                      <a:r>
                        <a:rPr lang="en-US" sz="1900" dirty="0"/>
                        <a:t>31</a:t>
                      </a:r>
                    </a:p>
                  </a:txBody>
                  <a:tcPr/>
                </a:tc>
                <a:tc>
                  <a:txBody>
                    <a:bodyPr/>
                    <a:lstStyle/>
                    <a:p>
                      <a:r>
                        <a:rPr lang="en-US" sz="1900" dirty="0"/>
                        <a:t>22 AB CD -&gt; 7F 22 31</a:t>
                      </a:r>
                    </a:p>
                  </a:txBody>
                  <a:tcPr/>
                </a:tc>
                <a:extLst>
                  <a:ext uri="{0D108BD9-81ED-4DB2-BD59-A6C34878D82A}">
                    <a16:rowId xmlns:a16="http://schemas.microsoft.com/office/drawing/2014/main" val="220043576"/>
                  </a:ext>
                </a:extLst>
              </a:tr>
              <a:tr h="375920">
                <a:tc>
                  <a:txBody>
                    <a:bodyPr/>
                    <a:lstStyle/>
                    <a:p>
                      <a:r>
                        <a:rPr lang="en-US" sz="1900" dirty="0"/>
                        <a:t>33</a:t>
                      </a:r>
                    </a:p>
                  </a:txBody>
                  <a:tcPr/>
                </a:tc>
                <a:tc>
                  <a:txBody>
                    <a:bodyPr/>
                    <a:lstStyle/>
                    <a:p>
                      <a:r>
                        <a:rPr lang="en-US" sz="1900" dirty="0"/>
                        <a:t>… -&gt; 7F 22 33</a:t>
                      </a:r>
                    </a:p>
                  </a:txBody>
                  <a:tcPr/>
                </a:tc>
                <a:extLst>
                  <a:ext uri="{0D108BD9-81ED-4DB2-BD59-A6C34878D82A}">
                    <a16:rowId xmlns:a16="http://schemas.microsoft.com/office/drawing/2014/main" val="3220444584"/>
                  </a:ext>
                </a:extLst>
              </a:tr>
            </a:tbl>
          </a:graphicData>
        </a:graphic>
      </p:graphicFrame>
      <p:graphicFrame>
        <p:nvGraphicFramePr>
          <p:cNvPr id="25" name="Table 24">
            <a:extLst>
              <a:ext uri="{FF2B5EF4-FFF2-40B4-BE49-F238E27FC236}">
                <a16:creationId xmlns:a16="http://schemas.microsoft.com/office/drawing/2014/main" id="{56B92DEF-D0D2-4321-8CAC-90375B62AD86}"/>
              </a:ext>
            </a:extLst>
          </p:cNvPr>
          <p:cNvGraphicFramePr>
            <a:graphicFrameLocks noGrp="1"/>
          </p:cNvGraphicFramePr>
          <p:nvPr>
            <p:extLst>
              <p:ext uri="{D42A27DB-BD31-4B8C-83A1-F6EECF244321}">
                <p14:modId xmlns:p14="http://schemas.microsoft.com/office/powerpoint/2010/main" val="2430741753"/>
              </p:ext>
            </p:extLst>
          </p:nvPr>
        </p:nvGraphicFramePr>
        <p:xfrm>
          <a:off x="7052444" y="4211312"/>
          <a:ext cx="3982592" cy="1188720"/>
        </p:xfrm>
        <a:graphic>
          <a:graphicData uri="http://schemas.openxmlformats.org/drawingml/2006/table">
            <a:tbl>
              <a:tblPr firstRow="1" bandRow="1">
                <a:tableStyleId>{69012ECD-51FC-41F1-AA8D-1B2483CD663E}</a:tableStyleId>
              </a:tblPr>
              <a:tblGrid>
                <a:gridCol w="3982592">
                  <a:extLst>
                    <a:ext uri="{9D8B030D-6E8A-4147-A177-3AD203B41FA5}">
                      <a16:colId xmlns:a16="http://schemas.microsoft.com/office/drawing/2014/main" val="78136604"/>
                    </a:ext>
                  </a:extLst>
                </a:gridCol>
              </a:tblGrid>
              <a:tr h="396240">
                <a:tc>
                  <a:txBody>
                    <a:bodyPr/>
                    <a:lstStyle/>
                    <a:p>
                      <a:r>
                        <a:rPr lang="en-US" sz="2000" dirty="0"/>
                        <a:t>Supported Addressing</a:t>
                      </a:r>
                    </a:p>
                  </a:txBody>
                  <a:tcPr/>
                </a:tc>
                <a:extLst>
                  <a:ext uri="{0D108BD9-81ED-4DB2-BD59-A6C34878D82A}">
                    <a16:rowId xmlns:a16="http://schemas.microsoft.com/office/drawing/2014/main" val="1452830760"/>
                  </a:ext>
                </a:extLst>
              </a:tr>
              <a:tr h="396240">
                <a:tc>
                  <a:txBody>
                    <a:bodyPr/>
                    <a:lstStyle/>
                    <a:p>
                      <a:r>
                        <a:rPr lang="en-US" sz="2000" dirty="0"/>
                        <a:t>Physical Addressing </a:t>
                      </a:r>
                      <a:r>
                        <a:rPr lang="en-US" sz="2000" b="1" dirty="0"/>
                        <a:t>(MAINLY)</a:t>
                      </a:r>
                      <a:endParaRPr lang="en-US" sz="2000" dirty="0"/>
                    </a:p>
                  </a:txBody>
                  <a:tcPr/>
                </a:tc>
                <a:extLst>
                  <a:ext uri="{0D108BD9-81ED-4DB2-BD59-A6C34878D82A}">
                    <a16:rowId xmlns:a16="http://schemas.microsoft.com/office/drawing/2014/main" val="1654775880"/>
                  </a:ext>
                </a:extLst>
              </a:tr>
              <a:tr h="396240">
                <a:tc>
                  <a:txBody>
                    <a:bodyPr/>
                    <a:lstStyle/>
                    <a:p>
                      <a:r>
                        <a:rPr lang="en-US" sz="2000" dirty="0"/>
                        <a:t>Functional Addressing</a:t>
                      </a:r>
                    </a:p>
                  </a:txBody>
                  <a:tcPr/>
                </a:tc>
                <a:extLst>
                  <a:ext uri="{0D108BD9-81ED-4DB2-BD59-A6C34878D82A}">
                    <a16:rowId xmlns:a16="http://schemas.microsoft.com/office/drawing/2014/main" val="220043576"/>
                  </a:ext>
                </a:extLst>
              </a:tr>
            </a:tbl>
          </a:graphicData>
        </a:graphic>
      </p:graphicFrame>
      <p:sp>
        <p:nvSpPr>
          <p:cNvPr id="51" name="Arrow: Pentagon 50">
            <a:hlinkClick r:id="rId2" action="ppaction://hlinksldjump"/>
            <a:extLst>
              <a:ext uri="{FF2B5EF4-FFF2-40B4-BE49-F238E27FC236}">
                <a16:creationId xmlns:a16="http://schemas.microsoft.com/office/drawing/2014/main" id="{70FD708E-7515-490D-ADC1-DD2044F57D77}"/>
              </a:ext>
            </a:extLst>
          </p:cNvPr>
          <p:cNvSpPr/>
          <p:nvPr/>
        </p:nvSpPr>
        <p:spPr>
          <a:xfrm>
            <a:off x="58779" y="50047"/>
            <a:ext cx="2145816" cy="387351"/>
          </a:xfrm>
          <a:prstGeom prst="homePlate">
            <a:avLst/>
          </a:prstGeom>
          <a:solidFill>
            <a:schemeClr val="tx1">
              <a:lumMod val="65000"/>
              <a:lumOff val="3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rPr>
              <a:t>DCOM</a:t>
            </a:r>
          </a:p>
        </p:txBody>
      </p:sp>
      <p:sp>
        <p:nvSpPr>
          <p:cNvPr id="52" name="Arrow: Chevron 51">
            <a:hlinkClick r:id="rId3" action="ppaction://hlinksldjump"/>
            <a:extLst>
              <a:ext uri="{FF2B5EF4-FFF2-40B4-BE49-F238E27FC236}">
                <a16:creationId xmlns:a16="http://schemas.microsoft.com/office/drawing/2014/main" id="{D5EFE722-7A77-44F6-80AB-F013BA3F9729}"/>
              </a:ext>
            </a:extLst>
          </p:cNvPr>
          <p:cNvSpPr/>
          <p:nvPr/>
        </p:nvSpPr>
        <p:spPr>
          <a:xfrm>
            <a:off x="3066644" y="55982"/>
            <a:ext cx="110164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3E</a:t>
            </a:r>
          </a:p>
        </p:txBody>
      </p:sp>
      <p:sp>
        <p:nvSpPr>
          <p:cNvPr id="53" name="Arrow: Chevron 52">
            <a:hlinkClick r:id="rId4" action="ppaction://hlinksldjump"/>
            <a:extLst>
              <a:ext uri="{FF2B5EF4-FFF2-40B4-BE49-F238E27FC236}">
                <a16:creationId xmlns:a16="http://schemas.microsoft.com/office/drawing/2014/main" id="{4818FA23-5A11-40CB-B29B-B357AB6928CE}"/>
              </a:ext>
            </a:extLst>
          </p:cNvPr>
          <p:cNvSpPr/>
          <p:nvPr/>
        </p:nvSpPr>
        <p:spPr>
          <a:xfrm>
            <a:off x="4049910" y="55982"/>
            <a:ext cx="110164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2E</a:t>
            </a:r>
          </a:p>
        </p:txBody>
      </p:sp>
      <p:sp>
        <p:nvSpPr>
          <p:cNvPr id="54" name="Arrow: Chevron 53">
            <a:hlinkClick r:id="rId5" action="ppaction://hlinksldjump"/>
            <a:extLst>
              <a:ext uri="{FF2B5EF4-FFF2-40B4-BE49-F238E27FC236}">
                <a16:creationId xmlns:a16="http://schemas.microsoft.com/office/drawing/2014/main" id="{2E625514-1CAC-4B8E-A56F-568704B124BB}"/>
              </a:ext>
            </a:extLst>
          </p:cNvPr>
          <p:cNvSpPr/>
          <p:nvPr/>
        </p:nvSpPr>
        <p:spPr>
          <a:xfrm>
            <a:off x="5044014" y="59241"/>
            <a:ext cx="1101649" cy="384088"/>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22</a:t>
            </a:r>
          </a:p>
        </p:txBody>
      </p:sp>
      <p:sp>
        <p:nvSpPr>
          <p:cNvPr id="55" name="Arrow: Chevron 54">
            <a:hlinkClick r:id="rId6" action="ppaction://hlinksldjump"/>
            <a:extLst>
              <a:ext uri="{FF2B5EF4-FFF2-40B4-BE49-F238E27FC236}">
                <a16:creationId xmlns:a16="http://schemas.microsoft.com/office/drawing/2014/main" id="{9DFD7447-7463-4555-B21C-C483B00039BE}"/>
              </a:ext>
            </a:extLst>
          </p:cNvPr>
          <p:cNvSpPr/>
          <p:nvPr/>
        </p:nvSpPr>
        <p:spPr>
          <a:xfrm>
            <a:off x="6038118" y="59243"/>
            <a:ext cx="110164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19</a:t>
            </a:r>
          </a:p>
        </p:txBody>
      </p:sp>
      <p:sp>
        <p:nvSpPr>
          <p:cNvPr id="56" name="Arrow: Chevron 55">
            <a:hlinkClick r:id="rId7" action="ppaction://hlinksldjump"/>
            <a:extLst>
              <a:ext uri="{FF2B5EF4-FFF2-40B4-BE49-F238E27FC236}">
                <a16:creationId xmlns:a16="http://schemas.microsoft.com/office/drawing/2014/main" id="{88DA399B-64C1-44C4-B824-9F8D2DB10320}"/>
              </a:ext>
            </a:extLst>
          </p:cNvPr>
          <p:cNvSpPr/>
          <p:nvPr/>
        </p:nvSpPr>
        <p:spPr>
          <a:xfrm>
            <a:off x="7021381" y="55982"/>
            <a:ext cx="1101651"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14</a:t>
            </a:r>
          </a:p>
        </p:txBody>
      </p:sp>
      <p:sp>
        <p:nvSpPr>
          <p:cNvPr id="57" name="Arrow: Chevron 56">
            <a:hlinkClick r:id="rId8" action="ppaction://hlinksldjump"/>
            <a:extLst>
              <a:ext uri="{FF2B5EF4-FFF2-40B4-BE49-F238E27FC236}">
                <a16:creationId xmlns:a16="http://schemas.microsoft.com/office/drawing/2014/main" id="{395D89D8-7528-40E5-B93A-5855413AB32F}"/>
              </a:ext>
            </a:extLst>
          </p:cNvPr>
          <p:cNvSpPr/>
          <p:nvPr/>
        </p:nvSpPr>
        <p:spPr>
          <a:xfrm>
            <a:off x="8015485" y="59245"/>
            <a:ext cx="1115160"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85</a:t>
            </a:r>
          </a:p>
        </p:txBody>
      </p:sp>
      <p:sp>
        <p:nvSpPr>
          <p:cNvPr id="58" name="Arrow: Chevron 57">
            <a:hlinkClick r:id="rId9" action="ppaction://hlinksldjump"/>
            <a:extLst>
              <a:ext uri="{FF2B5EF4-FFF2-40B4-BE49-F238E27FC236}">
                <a16:creationId xmlns:a16="http://schemas.microsoft.com/office/drawing/2014/main" id="{D88C5489-F06F-4E3B-B37D-CE7A75F49C27}"/>
              </a:ext>
            </a:extLst>
          </p:cNvPr>
          <p:cNvSpPr/>
          <p:nvPr/>
        </p:nvSpPr>
        <p:spPr>
          <a:xfrm>
            <a:off x="9016344" y="59245"/>
            <a:ext cx="1115160"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11</a:t>
            </a:r>
          </a:p>
        </p:txBody>
      </p:sp>
      <p:sp>
        <p:nvSpPr>
          <p:cNvPr id="59" name="Arrow: Chevron 58">
            <a:hlinkClick r:id="rId10" action="ppaction://hlinksldjump"/>
            <a:extLst>
              <a:ext uri="{FF2B5EF4-FFF2-40B4-BE49-F238E27FC236}">
                <a16:creationId xmlns:a16="http://schemas.microsoft.com/office/drawing/2014/main" id="{63C0C83E-EA39-48FE-8882-4C85BFA64D8A}"/>
              </a:ext>
            </a:extLst>
          </p:cNvPr>
          <p:cNvSpPr/>
          <p:nvPr/>
        </p:nvSpPr>
        <p:spPr>
          <a:xfrm>
            <a:off x="10017203" y="62379"/>
            <a:ext cx="1115160"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27</a:t>
            </a:r>
          </a:p>
        </p:txBody>
      </p:sp>
      <p:sp>
        <p:nvSpPr>
          <p:cNvPr id="60" name="Arrow: Chevron 59">
            <a:hlinkClick r:id="rId11" action="ppaction://hlinksldjump"/>
            <a:extLst>
              <a:ext uri="{FF2B5EF4-FFF2-40B4-BE49-F238E27FC236}">
                <a16:creationId xmlns:a16="http://schemas.microsoft.com/office/drawing/2014/main" id="{996AF96D-6CD9-4F1D-AC5E-2B0490D06A73}"/>
              </a:ext>
            </a:extLst>
          </p:cNvPr>
          <p:cNvSpPr/>
          <p:nvPr/>
        </p:nvSpPr>
        <p:spPr>
          <a:xfrm>
            <a:off x="11018067" y="59245"/>
            <a:ext cx="111515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28</a:t>
            </a:r>
          </a:p>
        </p:txBody>
      </p:sp>
      <p:sp>
        <p:nvSpPr>
          <p:cNvPr id="61" name="Arrow: Chevron 60">
            <a:hlinkClick r:id="rId12" action="ppaction://hlinksldjump"/>
            <a:extLst>
              <a:ext uri="{FF2B5EF4-FFF2-40B4-BE49-F238E27FC236}">
                <a16:creationId xmlns:a16="http://schemas.microsoft.com/office/drawing/2014/main" id="{022CD1BC-C812-4655-A3C5-A264DB9176F9}"/>
              </a:ext>
            </a:extLst>
          </p:cNvPr>
          <p:cNvSpPr/>
          <p:nvPr/>
        </p:nvSpPr>
        <p:spPr>
          <a:xfrm>
            <a:off x="2083376" y="55982"/>
            <a:ext cx="110164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10</a:t>
            </a:r>
          </a:p>
        </p:txBody>
      </p:sp>
    </p:spTree>
    <p:extLst>
      <p:ext uri="{BB962C8B-B14F-4D97-AF65-F5344CB8AC3E}">
        <p14:creationId xmlns:p14="http://schemas.microsoft.com/office/powerpoint/2010/main" val="906215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3BBFC-165A-495B-A216-0A5DBA728386}"/>
              </a:ext>
            </a:extLst>
          </p:cNvPr>
          <p:cNvSpPr>
            <a:spLocks noGrp="1"/>
          </p:cNvSpPr>
          <p:nvPr>
            <p:ph type="ctrTitle"/>
          </p:nvPr>
        </p:nvSpPr>
        <p:spPr>
          <a:xfrm>
            <a:off x="133351" y="449265"/>
            <a:ext cx="7056808" cy="839787"/>
          </a:xfrm>
        </p:spPr>
        <p:txBody>
          <a:bodyPr>
            <a:normAutofit/>
          </a:bodyPr>
          <a:lstStyle/>
          <a:p>
            <a:pPr algn="l"/>
            <a:r>
              <a:rPr lang="en-US" sz="4000" b="1" dirty="0"/>
              <a:t>SERVICE 19 – Read DTC</a:t>
            </a:r>
          </a:p>
        </p:txBody>
      </p:sp>
      <p:sp>
        <p:nvSpPr>
          <p:cNvPr id="57" name="Arrow: Pentagon 56">
            <a:hlinkClick r:id="rId2" action="ppaction://hlinksldjump"/>
            <a:extLst>
              <a:ext uri="{FF2B5EF4-FFF2-40B4-BE49-F238E27FC236}">
                <a16:creationId xmlns:a16="http://schemas.microsoft.com/office/drawing/2014/main" id="{D862F385-CF02-4CC8-81E7-EF71A63182BD}"/>
              </a:ext>
            </a:extLst>
          </p:cNvPr>
          <p:cNvSpPr/>
          <p:nvPr/>
        </p:nvSpPr>
        <p:spPr>
          <a:xfrm>
            <a:off x="58779" y="50047"/>
            <a:ext cx="2145816" cy="387351"/>
          </a:xfrm>
          <a:prstGeom prst="homePlate">
            <a:avLst/>
          </a:prstGeom>
          <a:solidFill>
            <a:schemeClr val="tx1">
              <a:lumMod val="65000"/>
              <a:lumOff val="3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rPr>
              <a:t>DCOM</a:t>
            </a:r>
          </a:p>
        </p:txBody>
      </p:sp>
      <p:sp>
        <p:nvSpPr>
          <p:cNvPr id="58" name="Arrow: Chevron 57">
            <a:hlinkClick r:id="rId3" action="ppaction://hlinksldjump"/>
            <a:extLst>
              <a:ext uri="{FF2B5EF4-FFF2-40B4-BE49-F238E27FC236}">
                <a16:creationId xmlns:a16="http://schemas.microsoft.com/office/drawing/2014/main" id="{C603545C-3983-48FB-9402-9B13B2F08B61}"/>
              </a:ext>
            </a:extLst>
          </p:cNvPr>
          <p:cNvSpPr/>
          <p:nvPr/>
        </p:nvSpPr>
        <p:spPr>
          <a:xfrm>
            <a:off x="3066644" y="55982"/>
            <a:ext cx="110164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3E</a:t>
            </a:r>
          </a:p>
        </p:txBody>
      </p:sp>
      <p:sp>
        <p:nvSpPr>
          <p:cNvPr id="59" name="Arrow: Chevron 58">
            <a:hlinkClick r:id="rId4" action="ppaction://hlinksldjump"/>
            <a:extLst>
              <a:ext uri="{FF2B5EF4-FFF2-40B4-BE49-F238E27FC236}">
                <a16:creationId xmlns:a16="http://schemas.microsoft.com/office/drawing/2014/main" id="{046506BF-EE1E-45BB-B9EF-CA74BE61F7F4}"/>
              </a:ext>
            </a:extLst>
          </p:cNvPr>
          <p:cNvSpPr/>
          <p:nvPr/>
        </p:nvSpPr>
        <p:spPr>
          <a:xfrm>
            <a:off x="4049910" y="55982"/>
            <a:ext cx="110164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2E</a:t>
            </a:r>
          </a:p>
        </p:txBody>
      </p:sp>
      <p:sp>
        <p:nvSpPr>
          <p:cNvPr id="60" name="Arrow: Chevron 59">
            <a:hlinkClick r:id="rId5" action="ppaction://hlinksldjump"/>
            <a:extLst>
              <a:ext uri="{FF2B5EF4-FFF2-40B4-BE49-F238E27FC236}">
                <a16:creationId xmlns:a16="http://schemas.microsoft.com/office/drawing/2014/main" id="{9D989036-CF5A-4F48-9F49-ABBA51FBBFB9}"/>
              </a:ext>
            </a:extLst>
          </p:cNvPr>
          <p:cNvSpPr/>
          <p:nvPr/>
        </p:nvSpPr>
        <p:spPr>
          <a:xfrm>
            <a:off x="5044014" y="59241"/>
            <a:ext cx="1101649" cy="384088"/>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22</a:t>
            </a:r>
          </a:p>
        </p:txBody>
      </p:sp>
      <p:sp>
        <p:nvSpPr>
          <p:cNvPr id="61" name="Arrow: Chevron 60">
            <a:hlinkClick r:id="rId6" action="ppaction://hlinksldjump"/>
            <a:extLst>
              <a:ext uri="{FF2B5EF4-FFF2-40B4-BE49-F238E27FC236}">
                <a16:creationId xmlns:a16="http://schemas.microsoft.com/office/drawing/2014/main" id="{1CA5D205-4DE0-40E2-84D7-E9FB00F8BD88}"/>
              </a:ext>
            </a:extLst>
          </p:cNvPr>
          <p:cNvSpPr/>
          <p:nvPr/>
        </p:nvSpPr>
        <p:spPr>
          <a:xfrm>
            <a:off x="6038118" y="59243"/>
            <a:ext cx="1101649" cy="387351"/>
          </a:xfrm>
          <a:prstGeom prst="chevron">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19</a:t>
            </a:r>
          </a:p>
        </p:txBody>
      </p:sp>
      <p:sp>
        <p:nvSpPr>
          <p:cNvPr id="62" name="Arrow: Chevron 61">
            <a:hlinkClick r:id="rId7" action="ppaction://hlinksldjump"/>
            <a:extLst>
              <a:ext uri="{FF2B5EF4-FFF2-40B4-BE49-F238E27FC236}">
                <a16:creationId xmlns:a16="http://schemas.microsoft.com/office/drawing/2014/main" id="{DE95BE2B-B448-46B9-8C24-2D005691DAA6}"/>
              </a:ext>
            </a:extLst>
          </p:cNvPr>
          <p:cNvSpPr/>
          <p:nvPr/>
        </p:nvSpPr>
        <p:spPr>
          <a:xfrm>
            <a:off x="7021381" y="55982"/>
            <a:ext cx="1101651"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14</a:t>
            </a:r>
          </a:p>
        </p:txBody>
      </p:sp>
      <p:sp>
        <p:nvSpPr>
          <p:cNvPr id="63" name="Arrow: Chevron 62">
            <a:hlinkClick r:id="rId8" action="ppaction://hlinksldjump"/>
            <a:extLst>
              <a:ext uri="{FF2B5EF4-FFF2-40B4-BE49-F238E27FC236}">
                <a16:creationId xmlns:a16="http://schemas.microsoft.com/office/drawing/2014/main" id="{4B98344D-46EA-41CB-B569-275752323F81}"/>
              </a:ext>
            </a:extLst>
          </p:cNvPr>
          <p:cNvSpPr/>
          <p:nvPr/>
        </p:nvSpPr>
        <p:spPr>
          <a:xfrm>
            <a:off x="8015485" y="59245"/>
            <a:ext cx="1115160"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85</a:t>
            </a:r>
          </a:p>
        </p:txBody>
      </p:sp>
      <p:sp>
        <p:nvSpPr>
          <p:cNvPr id="64" name="Arrow: Chevron 63">
            <a:hlinkClick r:id="rId9" action="ppaction://hlinksldjump"/>
            <a:extLst>
              <a:ext uri="{FF2B5EF4-FFF2-40B4-BE49-F238E27FC236}">
                <a16:creationId xmlns:a16="http://schemas.microsoft.com/office/drawing/2014/main" id="{C3EFBF24-0A4B-464A-B056-DD61152E38A4}"/>
              </a:ext>
            </a:extLst>
          </p:cNvPr>
          <p:cNvSpPr/>
          <p:nvPr/>
        </p:nvSpPr>
        <p:spPr>
          <a:xfrm>
            <a:off x="9016344" y="59245"/>
            <a:ext cx="1115160"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11</a:t>
            </a:r>
          </a:p>
        </p:txBody>
      </p:sp>
      <p:sp>
        <p:nvSpPr>
          <p:cNvPr id="65" name="Arrow: Chevron 64">
            <a:hlinkClick r:id="rId10" action="ppaction://hlinksldjump"/>
            <a:extLst>
              <a:ext uri="{FF2B5EF4-FFF2-40B4-BE49-F238E27FC236}">
                <a16:creationId xmlns:a16="http://schemas.microsoft.com/office/drawing/2014/main" id="{CC5469A5-2D16-4702-B3EA-1D8DFAA28F32}"/>
              </a:ext>
            </a:extLst>
          </p:cNvPr>
          <p:cNvSpPr/>
          <p:nvPr/>
        </p:nvSpPr>
        <p:spPr>
          <a:xfrm>
            <a:off x="10017203" y="62379"/>
            <a:ext cx="1115160"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27</a:t>
            </a:r>
          </a:p>
        </p:txBody>
      </p:sp>
      <p:sp>
        <p:nvSpPr>
          <p:cNvPr id="66" name="Arrow: Chevron 65">
            <a:hlinkClick r:id="rId11" action="ppaction://hlinksldjump"/>
            <a:extLst>
              <a:ext uri="{FF2B5EF4-FFF2-40B4-BE49-F238E27FC236}">
                <a16:creationId xmlns:a16="http://schemas.microsoft.com/office/drawing/2014/main" id="{7BF91AAE-9F6E-4DF0-9476-D4E3A7BC94DC}"/>
              </a:ext>
            </a:extLst>
          </p:cNvPr>
          <p:cNvSpPr/>
          <p:nvPr/>
        </p:nvSpPr>
        <p:spPr>
          <a:xfrm>
            <a:off x="11018067" y="59245"/>
            <a:ext cx="111515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28</a:t>
            </a:r>
          </a:p>
        </p:txBody>
      </p:sp>
      <p:sp>
        <p:nvSpPr>
          <p:cNvPr id="67" name="Arrow: Chevron 66">
            <a:hlinkClick r:id="rId12" action="ppaction://hlinksldjump"/>
            <a:extLst>
              <a:ext uri="{FF2B5EF4-FFF2-40B4-BE49-F238E27FC236}">
                <a16:creationId xmlns:a16="http://schemas.microsoft.com/office/drawing/2014/main" id="{FBC765D4-BA9A-4F65-9D92-F495A80C84B3}"/>
              </a:ext>
            </a:extLst>
          </p:cNvPr>
          <p:cNvSpPr/>
          <p:nvPr/>
        </p:nvSpPr>
        <p:spPr>
          <a:xfrm>
            <a:off x="2083376" y="55982"/>
            <a:ext cx="1101649" cy="387351"/>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solidFill>
                  <a:schemeClr val="tx1"/>
                </a:solidFill>
              </a:rPr>
              <a:t>SERVICE 10</a:t>
            </a:r>
          </a:p>
        </p:txBody>
      </p:sp>
      <p:graphicFrame>
        <p:nvGraphicFramePr>
          <p:cNvPr id="3" name="Table 2">
            <a:extLst>
              <a:ext uri="{FF2B5EF4-FFF2-40B4-BE49-F238E27FC236}">
                <a16:creationId xmlns:a16="http://schemas.microsoft.com/office/drawing/2014/main" id="{45901D17-E1A8-4BAB-89A9-29CA09A33F3F}"/>
              </a:ext>
            </a:extLst>
          </p:cNvPr>
          <p:cNvGraphicFramePr>
            <a:graphicFrameLocks noGrp="1"/>
          </p:cNvGraphicFramePr>
          <p:nvPr>
            <p:extLst>
              <p:ext uri="{D42A27DB-BD31-4B8C-83A1-F6EECF244321}">
                <p14:modId xmlns:p14="http://schemas.microsoft.com/office/powerpoint/2010/main" val="1320421913"/>
              </p:ext>
            </p:extLst>
          </p:nvPr>
        </p:nvGraphicFramePr>
        <p:xfrm>
          <a:off x="271767" y="1459255"/>
          <a:ext cx="5665110" cy="2225040"/>
        </p:xfrm>
        <a:graphic>
          <a:graphicData uri="http://schemas.openxmlformats.org/drawingml/2006/table">
            <a:tbl>
              <a:tblPr firstRow="1" bandRow="1">
                <a:tableStyleId>{69012ECD-51FC-41F1-AA8D-1B2483CD663E}</a:tableStyleId>
              </a:tblPr>
              <a:tblGrid>
                <a:gridCol w="1770131">
                  <a:extLst>
                    <a:ext uri="{9D8B030D-6E8A-4147-A177-3AD203B41FA5}">
                      <a16:colId xmlns:a16="http://schemas.microsoft.com/office/drawing/2014/main" val="3758056341"/>
                    </a:ext>
                  </a:extLst>
                </a:gridCol>
                <a:gridCol w="3894979">
                  <a:extLst>
                    <a:ext uri="{9D8B030D-6E8A-4147-A177-3AD203B41FA5}">
                      <a16:colId xmlns:a16="http://schemas.microsoft.com/office/drawing/2014/main" val="42894602"/>
                    </a:ext>
                  </a:extLst>
                </a:gridCol>
              </a:tblGrid>
              <a:tr h="370840">
                <a:tc>
                  <a:txBody>
                    <a:bodyPr/>
                    <a:lstStyle/>
                    <a:p>
                      <a:r>
                        <a:rPr lang="en-US" sz="1300"/>
                        <a:t>Sub-functions</a:t>
                      </a:r>
                    </a:p>
                  </a:txBody>
                  <a:tcPr/>
                </a:tc>
                <a:tc>
                  <a:txBody>
                    <a:bodyPr/>
                    <a:lstStyle/>
                    <a:p>
                      <a:r>
                        <a:rPr lang="en-US" sz="1300"/>
                        <a:t>Description</a:t>
                      </a:r>
                    </a:p>
                  </a:txBody>
                  <a:tcPr/>
                </a:tc>
                <a:extLst>
                  <a:ext uri="{0D108BD9-81ED-4DB2-BD59-A6C34878D82A}">
                    <a16:rowId xmlns:a16="http://schemas.microsoft.com/office/drawing/2014/main" val="1662318176"/>
                  </a:ext>
                </a:extLst>
              </a:tr>
              <a:tr h="370840">
                <a:tc>
                  <a:txBody>
                    <a:bodyPr/>
                    <a:lstStyle/>
                    <a:p>
                      <a:r>
                        <a:rPr lang="en-US" sz="1300" dirty="0"/>
                        <a:t>01 </a:t>
                      </a:r>
                    </a:p>
                  </a:txBody>
                  <a:tcPr/>
                </a:tc>
                <a:tc>
                  <a:txBody>
                    <a:bodyPr/>
                    <a:lstStyle/>
                    <a:p>
                      <a:r>
                        <a:rPr lang="en-US" sz="1300" dirty="0"/>
                        <a:t>Number of active DTC</a:t>
                      </a:r>
                    </a:p>
                  </a:txBody>
                  <a:tcPr/>
                </a:tc>
                <a:extLst>
                  <a:ext uri="{0D108BD9-81ED-4DB2-BD59-A6C34878D82A}">
                    <a16:rowId xmlns:a16="http://schemas.microsoft.com/office/drawing/2014/main" val="413865753"/>
                  </a:ext>
                </a:extLst>
              </a:tr>
              <a:tr h="370840">
                <a:tc>
                  <a:txBody>
                    <a:bodyPr/>
                    <a:lstStyle/>
                    <a:p>
                      <a:r>
                        <a:rPr lang="en-US" sz="1300" dirty="0"/>
                        <a:t>02</a:t>
                      </a:r>
                    </a:p>
                  </a:txBody>
                  <a:tcPr/>
                </a:tc>
                <a:tc>
                  <a:txBody>
                    <a:bodyPr/>
                    <a:lstStyle/>
                    <a:p>
                      <a:r>
                        <a:rPr lang="en-US" sz="1300" dirty="0"/>
                        <a:t>Actual DTC (active/passive)</a:t>
                      </a:r>
                    </a:p>
                  </a:txBody>
                  <a:tcPr/>
                </a:tc>
                <a:extLst>
                  <a:ext uri="{0D108BD9-81ED-4DB2-BD59-A6C34878D82A}">
                    <a16:rowId xmlns:a16="http://schemas.microsoft.com/office/drawing/2014/main" val="540776398"/>
                  </a:ext>
                </a:extLst>
              </a:tr>
              <a:tr h="370840">
                <a:tc>
                  <a:txBody>
                    <a:bodyPr/>
                    <a:lstStyle/>
                    <a:p>
                      <a:r>
                        <a:rPr lang="en-US" sz="1300" dirty="0"/>
                        <a:t>04</a:t>
                      </a:r>
                    </a:p>
                  </a:txBody>
                  <a:tcPr/>
                </a:tc>
                <a:tc>
                  <a:txBody>
                    <a:bodyPr/>
                    <a:lstStyle/>
                    <a:p>
                      <a:r>
                        <a:rPr lang="en-US" sz="1300" dirty="0"/>
                        <a:t>DTC snapshot data</a:t>
                      </a:r>
                    </a:p>
                  </a:txBody>
                  <a:tcPr/>
                </a:tc>
                <a:extLst>
                  <a:ext uri="{0D108BD9-81ED-4DB2-BD59-A6C34878D82A}">
                    <a16:rowId xmlns:a16="http://schemas.microsoft.com/office/drawing/2014/main" val="1047900355"/>
                  </a:ext>
                </a:extLst>
              </a:tr>
              <a:tr h="370840">
                <a:tc>
                  <a:txBody>
                    <a:bodyPr/>
                    <a:lstStyle/>
                    <a:p>
                      <a:r>
                        <a:rPr lang="en-US" sz="1300" dirty="0"/>
                        <a:t>06</a:t>
                      </a:r>
                    </a:p>
                  </a:txBody>
                  <a:tcPr/>
                </a:tc>
                <a:tc>
                  <a:txBody>
                    <a:bodyPr/>
                    <a:lstStyle/>
                    <a:p>
                      <a:r>
                        <a:rPr lang="en-US" sz="1300" dirty="0"/>
                        <a:t>DTC extended data</a:t>
                      </a:r>
                    </a:p>
                  </a:txBody>
                  <a:tcPr/>
                </a:tc>
                <a:extLst>
                  <a:ext uri="{0D108BD9-81ED-4DB2-BD59-A6C34878D82A}">
                    <a16:rowId xmlns:a16="http://schemas.microsoft.com/office/drawing/2014/main" val="3309494841"/>
                  </a:ext>
                </a:extLst>
              </a:tr>
              <a:tr h="370840">
                <a:tc>
                  <a:txBody>
                    <a:bodyPr/>
                    <a:lstStyle/>
                    <a:p>
                      <a:r>
                        <a:rPr lang="en-US" sz="1300" dirty="0"/>
                        <a:t>0A</a:t>
                      </a:r>
                    </a:p>
                  </a:txBody>
                  <a:tcPr/>
                </a:tc>
                <a:tc>
                  <a:txBody>
                    <a:bodyPr/>
                    <a:lstStyle/>
                    <a:p>
                      <a:r>
                        <a:rPr lang="en-US" sz="1300" dirty="0"/>
                        <a:t>All the DTC in the ECU</a:t>
                      </a:r>
                    </a:p>
                  </a:txBody>
                  <a:tcPr/>
                </a:tc>
                <a:extLst>
                  <a:ext uri="{0D108BD9-81ED-4DB2-BD59-A6C34878D82A}">
                    <a16:rowId xmlns:a16="http://schemas.microsoft.com/office/drawing/2014/main" val="387237594"/>
                  </a:ext>
                </a:extLst>
              </a:tr>
            </a:tbl>
          </a:graphicData>
        </a:graphic>
      </p:graphicFrame>
      <p:graphicFrame>
        <p:nvGraphicFramePr>
          <p:cNvPr id="4" name="Table 3">
            <a:extLst>
              <a:ext uri="{FF2B5EF4-FFF2-40B4-BE49-F238E27FC236}">
                <a16:creationId xmlns:a16="http://schemas.microsoft.com/office/drawing/2014/main" id="{A2FC5C3C-BA33-4EA6-9C50-CB0E1886F3DF}"/>
              </a:ext>
            </a:extLst>
          </p:cNvPr>
          <p:cNvGraphicFramePr>
            <a:graphicFrameLocks noGrp="1"/>
          </p:cNvGraphicFramePr>
          <p:nvPr>
            <p:extLst>
              <p:ext uri="{D42A27DB-BD31-4B8C-83A1-F6EECF244321}">
                <p14:modId xmlns:p14="http://schemas.microsoft.com/office/powerpoint/2010/main" val="2998676567"/>
              </p:ext>
            </p:extLst>
          </p:nvPr>
        </p:nvGraphicFramePr>
        <p:xfrm>
          <a:off x="271767" y="3785596"/>
          <a:ext cx="5665109" cy="2225040"/>
        </p:xfrm>
        <a:graphic>
          <a:graphicData uri="http://schemas.openxmlformats.org/drawingml/2006/table">
            <a:tbl>
              <a:tblPr firstRow="1" bandRow="1">
                <a:tableStyleId>{69012ECD-51FC-41F1-AA8D-1B2483CD663E}</a:tableStyleId>
              </a:tblPr>
              <a:tblGrid>
                <a:gridCol w="1738569">
                  <a:extLst>
                    <a:ext uri="{9D8B030D-6E8A-4147-A177-3AD203B41FA5}">
                      <a16:colId xmlns:a16="http://schemas.microsoft.com/office/drawing/2014/main" val="4059870896"/>
                    </a:ext>
                  </a:extLst>
                </a:gridCol>
                <a:gridCol w="3926540">
                  <a:extLst>
                    <a:ext uri="{9D8B030D-6E8A-4147-A177-3AD203B41FA5}">
                      <a16:colId xmlns:a16="http://schemas.microsoft.com/office/drawing/2014/main" val="1533782790"/>
                    </a:ext>
                  </a:extLst>
                </a:gridCol>
              </a:tblGrid>
              <a:tr h="370840">
                <a:tc>
                  <a:txBody>
                    <a:bodyPr/>
                    <a:lstStyle/>
                    <a:p>
                      <a:r>
                        <a:rPr lang="en-US" sz="1300"/>
                        <a:t>Request</a:t>
                      </a:r>
                    </a:p>
                  </a:txBody>
                  <a:tcPr/>
                </a:tc>
                <a:tc>
                  <a:txBody>
                    <a:bodyPr/>
                    <a:lstStyle/>
                    <a:p>
                      <a:r>
                        <a:rPr lang="en-US" sz="1300"/>
                        <a:t>Response</a:t>
                      </a:r>
                    </a:p>
                  </a:txBody>
                  <a:tcPr/>
                </a:tc>
                <a:extLst>
                  <a:ext uri="{0D108BD9-81ED-4DB2-BD59-A6C34878D82A}">
                    <a16:rowId xmlns:a16="http://schemas.microsoft.com/office/drawing/2014/main" val="2439185736"/>
                  </a:ext>
                </a:extLst>
              </a:tr>
              <a:tr h="370840">
                <a:tc>
                  <a:txBody>
                    <a:bodyPr/>
                    <a:lstStyle/>
                    <a:p>
                      <a:r>
                        <a:rPr lang="en-US" sz="1300"/>
                        <a:t>19 01 09</a:t>
                      </a:r>
                    </a:p>
                  </a:txBody>
                  <a:tcPr/>
                </a:tc>
                <a:tc>
                  <a:txBody>
                    <a:bodyPr/>
                    <a:lstStyle/>
                    <a:p>
                      <a:r>
                        <a:rPr lang="en-US" sz="1300"/>
                        <a:t>59 01 [2 bytes number of DTC]</a:t>
                      </a:r>
                    </a:p>
                  </a:txBody>
                  <a:tcPr/>
                </a:tc>
                <a:extLst>
                  <a:ext uri="{0D108BD9-81ED-4DB2-BD59-A6C34878D82A}">
                    <a16:rowId xmlns:a16="http://schemas.microsoft.com/office/drawing/2014/main" val="3547931193"/>
                  </a:ext>
                </a:extLst>
              </a:tr>
              <a:tr h="370840">
                <a:tc>
                  <a:txBody>
                    <a:bodyPr/>
                    <a:lstStyle/>
                    <a:p>
                      <a:r>
                        <a:rPr lang="en-US" sz="1300"/>
                        <a:t>19 02 09</a:t>
                      </a:r>
                    </a:p>
                  </a:txBody>
                  <a:tcPr/>
                </a:tc>
                <a:tc>
                  <a:txBody>
                    <a:bodyPr/>
                    <a:lstStyle/>
                    <a:p>
                      <a:r>
                        <a:rPr lang="en-US" sz="1300"/>
                        <a:t>59 02 [3 byte DTC] 09</a:t>
                      </a:r>
                    </a:p>
                  </a:txBody>
                  <a:tcPr/>
                </a:tc>
                <a:extLst>
                  <a:ext uri="{0D108BD9-81ED-4DB2-BD59-A6C34878D82A}">
                    <a16:rowId xmlns:a16="http://schemas.microsoft.com/office/drawing/2014/main" val="1379964425"/>
                  </a:ext>
                </a:extLst>
              </a:tr>
              <a:tr h="370840">
                <a:tc>
                  <a:txBody>
                    <a:bodyPr/>
                    <a:lstStyle/>
                    <a:p>
                      <a:r>
                        <a:rPr lang="en-US" sz="1300"/>
                        <a:t>19 04 ---</a:t>
                      </a:r>
                    </a:p>
                  </a:txBody>
                  <a:tcPr/>
                </a:tc>
                <a:tc>
                  <a:txBody>
                    <a:bodyPr/>
                    <a:lstStyle/>
                    <a:p>
                      <a:r>
                        <a:rPr lang="en-US" sz="1300" b="1">
                          <a:solidFill>
                            <a:srgbClr val="0000FF"/>
                          </a:solidFill>
                        </a:rPr>
                        <a:t>Be supported base on specific project</a:t>
                      </a:r>
                    </a:p>
                  </a:txBody>
                  <a:tcPr/>
                </a:tc>
                <a:extLst>
                  <a:ext uri="{0D108BD9-81ED-4DB2-BD59-A6C34878D82A}">
                    <a16:rowId xmlns:a16="http://schemas.microsoft.com/office/drawing/2014/main" val="1237235394"/>
                  </a:ext>
                </a:extLst>
              </a:tr>
              <a:tr h="370840">
                <a:tc>
                  <a:txBody>
                    <a:bodyPr/>
                    <a:lstStyle/>
                    <a:p>
                      <a:r>
                        <a:rPr lang="en-US" sz="1300"/>
                        <a:t>19 06 ---</a:t>
                      </a:r>
                    </a:p>
                  </a:txBody>
                  <a:tcPr/>
                </a:tc>
                <a:tc>
                  <a:txBody>
                    <a:bodyPr/>
                    <a:lstStyle/>
                    <a:p>
                      <a:r>
                        <a:rPr lang="en-US" sz="1300" b="1">
                          <a:solidFill>
                            <a:srgbClr val="0000FF"/>
                          </a:solidFill>
                        </a:rPr>
                        <a:t>Be supported base on specific project</a:t>
                      </a:r>
                    </a:p>
                  </a:txBody>
                  <a:tcPr/>
                </a:tc>
                <a:extLst>
                  <a:ext uri="{0D108BD9-81ED-4DB2-BD59-A6C34878D82A}">
                    <a16:rowId xmlns:a16="http://schemas.microsoft.com/office/drawing/2014/main" val="2732145805"/>
                  </a:ext>
                </a:extLst>
              </a:tr>
              <a:tr h="370840">
                <a:tc>
                  <a:txBody>
                    <a:bodyPr/>
                    <a:lstStyle/>
                    <a:p>
                      <a:r>
                        <a:rPr lang="en-US" sz="1300"/>
                        <a:t>19 0A 09</a:t>
                      </a:r>
                    </a:p>
                  </a:txBody>
                  <a:tcPr/>
                </a:tc>
                <a:tc>
                  <a:txBody>
                    <a:bodyPr/>
                    <a:lstStyle/>
                    <a:p>
                      <a:r>
                        <a:rPr lang="en-US" sz="1300" dirty="0"/>
                        <a:t>59 0A [List of all supported DTC] 09</a:t>
                      </a:r>
                    </a:p>
                  </a:txBody>
                  <a:tcPr/>
                </a:tc>
                <a:extLst>
                  <a:ext uri="{0D108BD9-81ED-4DB2-BD59-A6C34878D82A}">
                    <a16:rowId xmlns:a16="http://schemas.microsoft.com/office/drawing/2014/main" val="3553591934"/>
                  </a:ext>
                </a:extLst>
              </a:tr>
            </a:tbl>
          </a:graphicData>
        </a:graphic>
      </p:graphicFrame>
      <p:graphicFrame>
        <p:nvGraphicFramePr>
          <p:cNvPr id="17" name="Table 16">
            <a:extLst>
              <a:ext uri="{FF2B5EF4-FFF2-40B4-BE49-F238E27FC236}">
                <a16:creationId xmlns:a16="http://schemas.microsoft.com/office/drawing/2014/main" id="{ED511C0F-1BD8-4790-8789-D87CFF6ACC28}"/>
              </a:ext>
            </a:extLst>
          </p:cNvPr>
          <p:cNvGraphicFramePr>
            <a:graphicFrameLocks noGrp="1"/>
          </p:cNvGraphicFramePr>
          <p:nvPr>
            <p:extLst>
              <p:ext uri="{D42A27DB-BD31-4B8C-83A1-F6EECF244321}">
                <p14:modId xmlns:p14="http://schemas.microsoft.com/office/powerpoint/2010/main" val="2196742153"/>
              </p:ext>
            </p:extLst>
          </p:nvPr>
        </p:nvGraphicFramePr>
        <p:xfrm>
          <a:off x="6290814" y="1459255"/>
          <a:ext cx="5451068" cy="3063240"/>
        </p:xfrm>
        <a:graphic>
          <a:graphicData uri="http://schemas.openxmlformats.org/drawingml/2006/table">
            <a:tbl>
              <a:tblPr firstRow="1" bandRow="1">
                <a:tableStyleId>{69012ECD-51FC-41F1-AA8D-1B2483CD663E}</a:tableStyleId>
              </a:tblPr>
              <a:tblGrid>
                <a:gridCol w="1757927">
                  <a:extLst>
                    <a:ext uri="{9D8B030D-6E8A-4147-A177-3AD203B41FA5}">
                      <a16:colId xmlns:a16="http://schemas.microsoft.com/office/drawing/2014/main" val="78136604"/>
                    </a:ext>
                  </a:extLst>
                </a:gridCol>
                <a:gridCol w="3693141">
                  <a:extLst>
                    <a:ext uri="{9D8B030D-6E8A-4147-A177-3AD203B41FA5}">
                      <a16:colId xmlns:a16="http://schemas.microsoft.com/office/drawing/2014/main" val="1444349855"/>
                    </a:ext>
                  </a:extLst>
                </a:gridCol>
              </a:tblGrid>
              <a:tr h="375920">
                <a:tc>
                  <a:txBody>
                    <a:bodyPr/>
                    <a:lstStyle/>
                    <a:p>
                      <a:r>
                        <a:rPr lang="en-US" sz="1900"/>
                        <a:t>Supported NRC</a:t>
                      </a:r>
                    </a:p>
                  </a:txBody>
                  <a:tcPr/>
                </a:tc>
                <a:tc>
                  <a:txBody>
                    <a:bodyPr/>
                    <a:lstStyle/>
                    <a:p>
                      <a:r>
                        <a:rPr lang="en-US" sz="1900"/>
                        <a:t>Example</a:t>
                      </a:r>
                    </a:p>
                  </a:txBody>
                  <a:tcPr/>
                </a:tc>
                <a:extLst>
                  <a:ext uri="{0D108BD9-81ED-4DB2-BD59-A6C34878D82A}">
                    <a16:rowId xmlns:a16="http://schemas.microsoft.com/office/drawing/2014/main" val="1452830760"/>
                  </a:ext>
                </a:extLst>
              </a:tr>
              <a:tr h="375920">
                <a:tc>
                  <a:txBody>
                    <a:bodyPr/>
                    <a:lstStyle/>
                    <a:p>
                      <a:r>
                        <a:rPr lang="en-US" sz="1900"/>
                        <a:t>13</a:t>
                      </a:r>
                    </a:p>
                  </a:txBody>
                  <a:tcPr/>
                </a:tc>
                <a:tc>
                  <a:txBody>
                    <a:bodyPr/>
                    <a:lstStyle/>
                    <a:p>
                      <a:r>
                        <a:rPr lang="en-US" sz="1900" dirty="0"/>
                        <a:t>19 01 09 00 -&gt; 7F 19 13</a:t>
                      </a:r>
                    </a:p>
                  </a:txBody>
                  <a:tcPr/>
                </a:tc>
                <a:extLst>
                  <a:ext uri="{0D108BD9-81ED-4DB2-BD59-A6C34878D82A}">
                    <a16:rowId xmlns:a16="http://schemas.microsoft.com/office/drawing/2014/main" val="1654775880"/>
                  </a:ext>
                </a:extLst>
              </a:tr>
              <a:tr h="375920">
                <a:tc>
                  <a:txBody>
                    <a:bodyPr/>
                    <a:lstStyle/>
                    <a:p>
                      <a:r>
                        <a:rPr lang="en-US" sz="1900"/>
                        <a:t>12</a:t>
                      </a:r>
                    </a:p>
                  </a:txBody>
                  <a:tcPr/>
                </a:tc>
                <a:tc>
                  <a:txBody>
                    <a:bodyPr/>
                    <a:lstStyle/>
                    <a:p>
                      <a:r>
                        <a:rPr lang="en-US" sz="1900" dirty="0"/>
                        <a:t>19 0E 09 -&gt; 7F 19 12</a:t>
                      </a:r>
                    </a:p>
                  </a:txBody>
                  <a:tcPr/>
                </a:tc>
                <a:extLst>
                  <a:ext uri="{0D108BD9-81ED-4DB2-BD59-A6C34878D82A}">
                    <a16:rowId xmlns:a16="http://schemas.microsoft.com/office/drawing/2014/main" val="220043576"/>
                  </a:ext>
                </a:extLst>
              </a:tr>
              <a:tr h="375920">
                <a:tc>
                  <a:txBody>
                    <a:bodyPr/>
                    <a:lstStyle/>
                    <a:p>
                      <a:r>
                        <a:rPr lang="en-US" sz="1900"/>
                        <a:t>31</a:t>
                      </a:r>
                    </a:p>
                  </a:txBody>
                  <a:tcPr/>
                </a:tc>
                <a:tc>
                  <a:txBody>
                    <a:bodyPr/>
                    <a:lstStyle/>
                    <a:p>
                      <a:r>
                        <a:rPr lang="en-US" sz="1900" dirty="0"/>
                        <a:t>19 04 C1</a:t>
                      </a:r>
                      <a:r>
                        <a:rPr lang="en-US" sz="1900" baseline="0" dirty="0"/>
                        <a:t> 29 87</a:t>
                      </a:r>
                      <a:r>
                        <a:rPr lang="en-US" sz="1900" dirty="0"/>
                        <a:t> 01 -&gt; 7F 28 31</a:t>
                      </a:r>
                    </a:p>
                    <a:p>
                      <a:r>
                        <a:rPr lang="en-US" sz="1900"/>
                        <a:t>(DTC:</a:t>
                      </a:r>
                      <a:r>
                        <a:rPr lang="en-US" sz="1900" baseline="0"/>
                        <a:t> </a:t>
                      </a:r>
                      <a:r>
                        <a:rPr lang="en-US" sz="1900"/>
                        <a:t>C1 </a:t>
                      </a:r>
                      <a:r>
                        <a:rPr lang="en-US" sz="1900" dirty="0"/>
                        <a:t>29 87 is</a:t>
                      </a:r>
                      <a:r>
                        <a:rPr lang="en-US" sz="1900" baseline="0" dirty="0"/>
                        <a:t> not supported</a:t>
                      </a:r>
                      <a:r>
                        <a:rPr lang="en-US" sz="1900" dirty="0"/>
                        <a:t>)</a:t>
                      </a:r>
                    </a:p>
                  </a:txBody>
                  <a:tcPr/>
                </a:tc>
                <a:extLst>
                  <a:ext uri="{0D108BD9-81ED-4DB2-BD59-A6C34878D82A}">
                    <a16:rowId xmlns:a16="http://schemas.microsoft.com/office/drawing/2014/main" val="3547239051"/>
                  </a:ext>
                </a:extLst>
              </a:tr>
              <a:tr h="1229360">
                <a:tc>
                  <a:txBody>
                    <a:bodyPr/>
                    <a:lstStyle/>
                    <a:p>
                      <a:r>
                        <a:rPr lang="en-US" sz="1900"/>
                        <a:t>78</a:t>
                      </a:r>
                    </a:p>
                  </a:txBody>
                  <a:tcPr/>
                </a:tc>
                <a:tc>
                  <a:txBody>
                    <a:bodyPr/>
                    <a:lstStyle/>
                    <a:p>
                      <a:r>
                        <a:rPr lang="vi-VN" sz="1900" dirty="0">
                          <a:latin typeface="Calibri" panose="020F0502020204030204" pitchFamily="34" charset="0"/>
                          <a:cs typeface="Calibri" panose="020F0502020204030204" pitchFamily="34" charset="0"/>
                        </a:rPr>
                        <a:t>19 01 09 -&gt; 7F 19 78, because it takes a few time to active bootloader, we need wait about 100-500ms</a:t>
                      </a:r>
                      <a:endParaRPr lang="en-US" sz="19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795175287"/>
                  </a:ext>
                </a:extLst>
              </a:tr>
            </a:tbl>
          </a:graphicData>
        </a:graphic>
      </p:graphicFrame>
    </p:spTree>
    <p:extLst>
      <p:ext uri="{BB962C8B-B14F-4D97-AF65-F5344CB8AC3E}">
        <p14:creationId xmlns:p14="http://schemas.microsoft.com/office/powerpoint/2010/main" val="5183393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3.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4.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ags/tag5.xml><?xml version="1.0" encoding="utf-8"?>
<p:tagLst xmlns:a="http://schemas.openxmlformats.org/drawingml/2006/main" xmlns:r="http://schemas.openxmlformats.org/officeDocument/2006/relationships" xmlns:p="http://schemas.openxmlformats.org/presentationml/2006/main">
  <p:tag name="FONT" val="Chapterfont"/>
  <p:tag name="FONTSETCLASSNAME" val="FontSet1"/>
  <p:tag name="COLORS" val="-2;-2;-2;-2;ChapterFontColor;-2"/>
  <p:tag name="COLORSETCLASSNAME" val="ColorSet1"/>
  <p:tag name="SCRIPT" val="1"/>
  <p:tag name="FIELDS" val="CHAPTER;"/>
  <p:tag name="MLI" val="1"/>
  <p:tag name="SHAPESETGROUPCLASSNAME" val="ShapeSetGroup1"/>
  <p:tag name="SHAPESETCLASSNAME" val="Title"/>
  <p:tag name="COLORSETGROUPCLASSNAME" val="ColorSetGroup1"/>
  <p:tag name="FONTSETGROUPCLASSNAME" val="FontSetGroup1"/>
  <p:tag name="SHAPECLASSNAME" val="Chapterbox"/>
  <p:tag name="SHAPECLASSPROTECTIONTYPE" val="1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6319</Words>
  <Application>Microsoft Office PowerPoint</Application>
  <PresentationFormat>Widescreen</PresentationFormat>
  <Paragraphs>1641</Paragraphs>
  <Slides>75</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75</vt:i4>
      </vt:variant>
    </vt:vector>
  </HeadingPairs>
  <TitlesOfParts>
    <vt:vector size="80" baseType="lpstr">
      <vt:lpstr>Arial</vt:lpstr>
      <vt:lpstr>Bosch Office Sans</vt:lpstr>
      <vt:lpstr>Calibri</vt:lpstr>
      <vt:lpstr>Calibri Light</vt:lpstr>
      <vt:lpstr>Office Theme</vt:lpstr>
      <vt:lpstr>BSW – BASIC SOFTWARE</vt:lpstr>
      <vt:lpstr>BSW – BASIC SOFTWARE</vt:lpstr>
      <vt:lpstr>DCOM</vt:lpstr>
      <vt:lpstr>SERVICE 10 – Change Sessions</vt:lpstr>
      <vt:lpstr>SERVICE 10 – Change Sessions</vt:lpstr>
      <vt:lpstr>SERVICE 3E – Tester Presents</vt:lpstr>
      <vt:lpstr>SERVICE 2E – Write DID</vt:lpstr>
      <vt:lpstr>SERVICE 22 – Read DID</vt:lpstr>
      <vt:lpstr>SERVICE 19 – Read DTC</vt:lpstr>
      <vt:lpstr>SERVICE 14 – Clear DTC</vt:lpstr>
      <vt:lpstr>SERVICE 85 – Control DTC</vt:lpstr>
      <vt:lpstr>SERVICE 85 – Control DTC</vt:lpstr>
      <vt:lpstr>SERVICE 11 – Reset ECU</vt:lpstr>
      <vt:lpstr>SERVICE 27 – Security Algorithm</vt:lpstr>
      <vt:lpstr>SERVICE 28 – Communication Control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vt:lpstr>
      <vt:lpstr>EM</vt:lpstr>
      <vt:lpstr>LOSS COMMUNICATION</vt:lpstr>
      <vt:lpstr>CHECKSUM </vt:lpstr>
      <vt:lpstr>ALIVE COUNTER</vt:lpstr>
      <vt:lpstr>DATA LENGTH CODE</vt:lpstr>
      <vt:lpstr>INVALID VALUE</vt:lpstr>
      <vt:lpstr>CORESI RESTBUS</vt:lpstr>
      <vt:lpstr>CORESI RESTBUS</vt:lpstr>
      <vt:lpstr>CORESI RESTBUS</vt:lpstr>
      <vt:lpstr>CORESI RESTBUS</vt:lpstr>
      <vt:lpstr>CORESI RESTBUS</vt:lpstr>
      <vt:lpstr>CORESI RESTBUS</vt:lpstr>
      <vt:lpstr>CORESI RESTBUS</vt:lpstr>
      <vt:lpstr>CORESI RESTBUS</vt:lpstr>
      <vt:lpstr>CORESI RESTBUS</vt:lpstr>
      <vt:lpstr>CORESI RESTBUS</vt:lpstr>
      <vt:lpstr>CORESI RESTBUS</vt:lpstr>
      <vt:lpstr>CORESI RESTBUS</vt:lpstr>
      <vt:lpstr>CORESI RESTBUS</vt:lpstr>
      <vt:lpstr>CORESI RESTBUS</vt:lpstr>
      <vt:lpstr>CORESI RESTBUS</vt:lpstr>
      <vt:lpstr>CORESI RESTBUS</vt:lpstr>
      <vt:lpstr>CORESI RESTBUS</vt:lpstr>
      <vt:lpstr>CORESI RESTBUS</vt:lpstr>
      <vt:lpstr>CORESI RESTBUS</vt:lpstr>
      <vt:lpstr>CORESI RESTBUS</vt:lpstr>
      <vt:lpstr>CORESI RESTBUS</vt:lpstr>
      <vt:lpstr>CORESI RESTBUS</vt:lpstr>
      <vt:lpstr>CORESI RESTBUS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DCOM</dc:title>
  <dc:creator>Thành Công Nguyễn</dc:creator>
  <cp:lastModifiedBy>Nguyen Thanh Cong (MS/EDA22-XC)</cp:lastModifiedBy>
  <cp:revision>1221</cp:revision>
  <dcterms:created xsi:type="dcterms:W3CDTF">2019-07-03T14:41:16Z</dcterms:created>
  <dcterms:modified xsi:type="dcterms:W3CDTF">2022-03-15T03:23:46Z</dcterms:modified>
</cp:coreProperties>
</file>